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388" r:id="rId5"/>
    <p:sldId id="890" r:id="rId6"/>
    <p:sldId id="267" r:id="rId7"/>
    <p:sldId id="829" r:id="rId8"/>
    <p:sldId id="862" r:id="rId9"/>
    <p:sldId id="899" r:id="rId10"/>
    <p:sldId id="839" r:id="rId11"/>
    <p:sldId id="840" r:id="rId12"/>
    <p:sldId id="260" r:id="rId13"/>
    <p:sldId id="841" r:id="rId14"/>
    <p:sldId id="842" r:id="rId15"/>
    <p:sldId id="393" r:id="rId16"/>
    <p:sldId id="835" r:id="rId17"/>
    <p:sldId id="898" r:id="rId18"/>
    <p:sldId id="886" r:id="rId19"/>
    <p:sldId id="856" r:id="rId20"/>
    <p:sldId id="857" r:id="rId21"/>
    <p:sldId id="869" r:id="rId22"/>
    <p:sldId id="858" r:id="rId23"/>
    <p:sldId id="881" r:id="rId24"/>
    <p:sldId id="859" r:id="rId25"/>
    <p:sldId id="882" r:id="rId26"/>
    <p:sldId id="860" r:id="rId27"/>
    <p:sldId id="883" r:id="rId28"/>
    <p:sldId id="861" r:id="rId29"/>
    <p:sldId id="884" r:id="rId30"/>
    <p:sldId id="892" r:id="rId31"/>
    <p:sldId id="893" r:id="rId32"/>
    <p:sldId id="900" r:id="rId33"/>
    <p:sldId id="895" r:id="rId34"/>
    <p:sldId id="896" r:id="rId35"/>
    <p:sldId id="902" r:id="rId36"/>
    <p:sldId id="901" r:id="rId37"/>
    <p:sldId id="310" r:id="rId38"/>
    <p:sldId id="885" r:id="rId39"/>
    <p:sldId id="897" r:id="rId40"/>
    <p:sldId id="838" r:id="rId41"/>
    <p:sldId id="269" r:id="rId42"/>
    <p:sldId id="837" r:id="rId43"/>
    <p:sldId id="891" r:id="rId44"/>
    <p:sldId id="874" r:id="rId45"/>
    <p:sldId id="843" r:id="rId46"/>
    <p:sldId id="844" r:id="rId47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71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07" autoAdjust="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outlineViewPr>
    <p:cViewPr>
      <p:scale>
        <a:sx n="33" d="100"/>
        <a:sy n="33" d="100"/>
      </p:scale>
      <p:origin x="0" y="-213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6552" y="22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757000"/>
          </a:xfrm>
          <a:prstGeom prst="rect">
            <a:avLst/>
          </a:prstGeom>
        </p:spPr>
        <p:txBody>
          <a:bodyPr vert="horz" lIns="141067" tIns="70534" rIns="141067" bIns="70534" rtlCol="0"/>
          <a:lstStyle>
            <a:lvl1pPr algn="l">
              <a:defRPr sz="19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8458" y="1"/>
            <a:ext cx="4160520" cy="757000"/>
          </a:xfrm>
          <a:prstGeom prst="rect">
            <a:avLst/>
          </a:prstGeom>
        </p:spPr>
        <p:txBody>
          <a:bodyPr vert="horz" lIns="141067" tIns="70534" rIns="141067" bIns="70534" rtlCol="0"/>
          <a:lstStyle>
            <a:lvl1pPr algn="r">
              <a:defRPr sz="1900"/>
            </a:lvl1pPr>
          </a:lstStyle>
          <a:p>
            <a:fld id="{0DD51EFA-6533-45C3-8394-23FFC04F750D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4330602"/>
            <a:ext cx="4160520" cy="756998"/>
          </a:xfrm>
          <a:prstGeom prst="rect">
            <a:avLst/>
          </a:prstGeom>
        </p:spPr>
        <p:txBody>
          <a:bodyPr vert="horz" lIns="141067" tIns="70534" rIns="141067" bIns="70534" rtlCol="0" anchor="b"/>
          <a:lstStyle>
            <a:lvl1pPr algn="l">
              <a:defRPr sz="19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438458" y="14330602"/>
            <a:ext cx="4160520" cy="756998"/>
          </a:xfrm>
          <a:prstGeom prst="rect">
            <a:avLst/>
          </a:prstGeom>
        </p:spPr>
        <p:txBody>
          <a:bodyPr vert="horz" lIns="141067" tIns="70534" rIns="141067" bIns="70534" rtlCol="0" anchor="b"/>
          <a:lstStyle>
            <a:lvl1pPr algn="r">
              <a:defRPr sz="1900"/>
            </a:lvl1pPr>
          </a:lstStyle>
          <a:p>
            <a:fld id="{0A9E2DD4-2E30-4434-A427-2EC50491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757000"/>
          </a:xfrm>
          <a:prstGeom prst="rect">
            <a:avLst/>
          </a:prstGeom>
        </p:spPr>
        <p:txBody>
          <a:bodyPr vert="horz" lIns="141067" tIns="70534" rIns="141067" bIns="70534" rtlCol="0"/>
          <a:lstStyle>
            <a:lvl1pPr algn="l">
              <a:defRPr sz="19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1"/>
            <a:ext cx="4160520" cy="757000"/>
          </a:xfrm>
          <a:prstGeom prst="rect">
            <a:avLst/>
          </a:prstGeom>
        </p:spPr>
        <p:txBody>
          <a:bodyPr vert="horz" lIns="141067" tIns="70534" rIns="141067" bIns="70534" rtlCol="0"/>
          <a:lstStyle>
            <a:lvl1pPr algn="r">
              <a:defRPr sz="1900"/>
            </a:lvl1pPr>
          </a:lstStyle>
          <a:p>
            <a:fld id="{B7B4C180-10CF-422C-B717-65F1B78C7EB7}" type="datetimeFigureOut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6225" y="1885950"/>
            <a:ext cx="9048750" cy="509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67" tIns="70534" rIns="141067" bIns="70534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8"/>
            <a:ext cx="7680960" cy="5940743"/>
          </a:xfrm>
          <a:prstGeom prst="rect">
            <a:avLst/>
          </a:prstGeom>
        </p:spPr>
        <p:txBody>
          <a:bodyPr vert="horz" lIns="141067" tIns="70534" rIns="141067" bIns="7053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8"/>
          </a:xfrm>
          <a:prstGeom prst="rect">
            <a:avLst/>
          </a:prstGeom>
        </p:spPr>
        <p:txBody>
          <a:bodyPr vert="horz" lIns="141067" tIns="70534" rIns="141067" bIns="70534" rtlCol="0" anchor="b"/>
          <a:lstStyle>
            <a:lvl1pPr algn="l">
              <a:defRPr sz="19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8"/>
          </a:xfrm>
          <a:prstGeom prst="rect">
            <a:avLst/>
          </a:prstGeom>
        </p:spPr>
        <p:txBody>
          <a:bodyPr vert="horz" lIns="141067" tIns="70534" rIns="141067" bIns="70534" rtlCol="0" anchor="b"/>
          <a:lstStyle>
            <a:lvl1pPr algn="r">
              <a:defRPr sz="1900"/>
            </a:lvl1pPr>
          </a:lstStyle>
          <a:p>
            <a:fld id="{168375C1-7C5C-42A2-80F2-05631BB3764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B8B2E-6AA6-1644-840C-17372D4EAB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86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734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37166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91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14424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6281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81514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39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537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40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5880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425D8CD-E183-4815-98F8-96EA5079E8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78656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B6BB1-24C3-48A6-913C-94F7EA8127A1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9CBFF-5639-480A-82C7-50DAD54E2E48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9FEC1A-545F-4D58-B291-028B7D695567}"/>
              </a:ext>
            </a:extLst>
          </p:cNvPr>
          <p:cNvSpPr/>
          <p:nvPr userDrawn="1"/>
        </p:nvSpPr>
        <p:spPr>
          <a:xfrm>
            <a:off x="6336000" y="1"/>
            <a:ext cx="3979575" cy="674866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896" y="2377000"/>
            <a:ext cx="3571782" cy="2387600"/>
          </a:xfrm>
        </p:spPr>
        <p:txBody>
          <a:bodyPr anchor="b"/>
          <a:lstStyle>
            <a:lvl1pPr algn="l">
              <a:defRPr sz="3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896" y="4962525"/>
            <a:ext cx="3571782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F76C69F-59B6-4F7E-9242-08EC30D146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028" y="2293310"/>
            <a:ext cx="2640169" cy="79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8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7718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122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4519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7805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15FB447-A89F-4C62-9D00-1BC93CF90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1413" y="4484234"/>
            <a:ext cx="180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351FFC-2398-403C-BC9B-69A9FF705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61850" y="4484234"/>
            <a:ext cx="180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8CBBDB-5B96-4C63-843B-BB6CEF955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201900" y="4484234"/>
            <a:ext cx="180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29CE9D-4844-4D81-A45C-BB87F183A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541950" y="4484234"/>
            <a:ext cx="1800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AEEE70-EFCC-44F9-B91E-40E3A56C8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882000" y="4484234"/>
            <a:ext cx="180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83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2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956134-623A-4675-8A66-09F434CD7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680728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543717-0D29-4447-AD3E-3E3C1D5DC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414002" y="4614863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D5E940-5709-434B-9B3E-FBECC5812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28527" y="4614863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4C2CF4-32CC-4F0B-814F-62EDC8A3F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243052" y="4614863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6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67887"/>
            <a:ext cx="3998591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0B8775-DA90-432C-9FFA-939CBD98C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290738" y="4097131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5F6D99-87CD-4838-9586-840CC9A0F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73327" y="4097131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A36A83-67D0-4D7D-AB5E-C0346BC3F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24600" y="4097131"/>
            <a:ext cx="1548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170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01538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6BE87F-A588-41BE-A251-8940FFF7BDB0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529110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1799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4" y="2485913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4" y="3904988"/>
            <a:ext cx="2124000" cy="180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4" y="3461032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68028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2485913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904988"/>
            <a:ext cx="2124000" cy="180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3461032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112825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3" y="2485913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3" y="3904988"/>
            <a:ext cx="2124000" cy="180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3" y="3461032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B991D2-96AD-4EC0-B443-37DFC60EA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974854" y="3332591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095CA9-DCFE-4D14-8E58-0DC486D42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11084" y="3332591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70010F-D632-4D35-AD9C-1045A4CA1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647313" y="3332591"/>
            <a:ext cx="1548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949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319606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5258975"/>
            <a:ext cx="1620000" cy="720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131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2051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01FF3EF6-26A0-4947-973B-F5E45E2A2FD0}"/>
              </a:ext>
            </a:extLst>
          </p:cNvPr>
          <p:cNvSpPr/>
          <p:nvPr userDrawn="1"/>
        </p:nvSpPr>
        <p:spPr>
          <a:xfrm>
            <a:off x="463624" y="1942266"/>
            <a:ext cx="3509830" cy="2196904"/>
          </a:xfrm>
          <a:prstGeom prst="wedgeRectCallout">
            <a:avLst>
              <a:gd name="adj1" fmla="val 42933"/>
              <a:gd name="adj2" fmla="val 94624"/>
            </a:avLst>
          </a:prstGeom>
          <a:solidFill>
            <a:schemeClr val="bg1">
              <a:lumMod val="95000"/>
            </a:schemeClr>
          </a:solidFill>
          <a:effectLst>
            <a:outerShdw blurRad="292100" dist="12700" dir="2700000" sx="103000" sy="103000" algn="tl" rotWithShape="0">
              <a:prstClr val="black">
                <a:alpha val="25000"/>
              </a:prstClr>
            </a:outerShdw>
          </a:effectLst>
        </p:spPr>
        <p:txBody>
          <a:bodyPr vert="horz" lIns="180000" tIns="180000" rIns="180000" bIns="180000" rtlCol="0" anchor="ctr">
            <a:noAutofit/>
          </a:bodyPr>
          <a:lstStyle/>
          <a:p>
            <a:pPr lvl="0" indent="0" algn="ctr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endParaRPr lang="en-US" sz="280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556" y="3693626"/>
            <a:ext cx="3251132" cy="231102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Name and Title</a:t>
            </a:r>
          </a:p>
        </p:txBody>
      </p:sp>
      <p:grpSp>
        <p:nvGrpSpPr>
          <p:cNvPr id="23" name="Group 22" title="Quotation Marks">
            <a:extLst>
              <a:ext uri="{FF2B5EF4-FFF2-40B4-BE49-F238E27FC236}">
                <a16:creationId xmlns:a16="http://schemas.microsoft.com/office/drawing/2014/main" id="{C787BFBB-EEA0-4220-AC2F-74E834F89C62}"/>
              </a:ext>
            </a:extLst>
          </p:cNvPr>
          <p:cNvGrpSpPr/>
          <p:nvPr userDrawn="1"/>
        </p:nvGrpSpPr>
        <p:grpSpPr>
          <a:xfrm>
            <a:off x="614574" y="2047829"/>
            <a:ext cx="3358880" cy="432000"/>
            <a:chOff x="582750" y="1942266"/>
            <a:chExt cx="3358880" cy="432000"/>
          </a:xfrm>
        </p:grpSpPr>
        <p:sp>
          <p:nvSpPr>
            <p:cNvPr id="24" name="Title 1" title="Quotation Mark">
              <a:extLst>
                <a:ext uri="{FF2B5EF4-FFF2-40B4-BE49-F238E27FC236}">
                  <a16:creationId xmlns:a16="http://schemas.microsoft.com/office/drawing/2014/main" id="{58A21AD9-E65B-428D-8CDE-ACC761E33C8E}"/>
                </a:ext>
              </a:extLst>
            </p:cNvPr>
            <p:cNvSpPr txBox="1">
              <a:spLocks/>
            </p:cNvSpPr>
            <p:nvPr/>
          </p:nvSpPr>
          <p:spPr>
            <a:xfrm>
              <a:off x="582750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dirty="0">
                  <a:solidFill>
                    <a:schemeClr val="accent1"/>
                  </a:solidFill>
                </a:rPr>
                <a:t>“</a:t>
              </a:r>
            </a:p>
          </p:txBody>
        </p:sp>
        <p:sp>
          <p:nvSpPr>
            <p:cNvPr id="25" name="Title 1" title="Quotation Mark">
              <a:extLst>
                <a:ext uri="{FF2B5EF4-FFF2-40B4-BE49-F238E27FC236}">
                  <a16:creationId xmlns:a16="http://schemas.microsoft.com/office/drawing/2014/main" id="{931DFF99-50AD-4A1B-916C-921C6A88F819}"/>
                </a:ext>
              </a:extLst>
            </p:cNvPr>
            <p:cNvSpPr txBox="1">
              <a:spLocks/>
            </p:cNvSpPr>
            <p:nvPr/>
          </p:nvSpPr>
          <p:spPr>
            <a:xfrm>
              <a:off x="3458215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dirty="0">
                  <a:solidFill>
                    <a:schemeClr val="accent1"/>
                  </a:solidFill>
                </a:rPr>
                <a:t>”</a:t>
              </a:r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1200FE-5A28-4FC0-A7F8-A84D44FF6B1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5686" y="2533511"/>
            <a:ext cx="3218002" cy="1014413"/>
          </a:xfrm>
        </p:spPr>
        <p:txBody>
          <a:bodyPr/>
          <a:lstStyle>
            <a:lvl1pPr marL="0" indent="0">
              <a:buNone/>
              <a:defRPr/>
            </a:lvl1pPr>
            <a:lvl2pPr marL="266700" indent="0" algn="ctr">
              <a:buNone/>
              <a:defRPr/>
            </a:lvl2pPr>
            <a:lvl3pPr marL="542925" indent="0">
              <a:buNone/>
              <a:defRPr/>
            </a:lvl3pPr>
          </a:lstStyle>
          <a:p>
            <a:pPr lvl="1"/>
            <a:r>
              <a:rPr lang="en-US" dirty="0"/>
              <a:t>Click to add testimonial 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D6114285-65E6-4038-BEED-1D205EBB6A30}"/>
              </a:ext>
            </a:extLst>
          </p:cNvPr>
          <p:cNvSpPr/>
          <p:nvPr userDrawn="1"/>
        </p:nvSpPr>
        <p:spPr>
          <a:xfrm>
            <a:off x="4362553" y="3134388"/>
            <a:ext cx="3509830" cy="2196904"/>
          </a:xfrm>
          <a:prstGeom prst="wedgeRectCallout">
            <a:avLst>
              <a:gd name="adj1" fmla="val 3571"/>
              <a:gd name="adj2" fmla="val 101410"/>
            </a:avLst>
          </a:prstGeom>
          <a:solidFill>
            <a:schemeClr val="bg1">
              <a:lumMod val="95000"/>
            </a:schemeClr>
          </a:solidFill>
          <a:effectLst>
            <a:outerShdw blurRad="292100" dist="12700" dir="2700000" sx="103000" sy="103000" algn="tl" rotWithShape="0">
              <a:prstClr val="black">
                <a:alpha val="25000"/>
              </a:prstClr>
            </a:outerShdw>
          </a:effectLst>
        </p:spPr>
        <p:txBody>
          <a:bodyPr vert="horz" lIns="180000" tIns="180000" rIns="180000" bIns="180000" rtlCol="0" anchor="ctr">
            <a:noAutofit/>
          </a:bodyPr>
          <a:lstStyle/>
          <a:p>
            <a:pPr lvl="0" indent="0" algn="ctr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endParaRPr lang="en-US" sz="280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698D1244-B220-48AC-AC6D-1B94362B46EE}"/>
              </a:ext>
            </a:extLst>
          </p:cNvPr>
          <p:cNvSpPr/>
          <p:nvPr userDrawn="1"/>
        </p:nvSpPr>
        <p:spPr>
          <a:xfrm>
            <a:off x="8261483" y="1612273"/>
            <a:ext cx="3509830" cy="2196904"/>
          </a:xfrm>
          <a:prstGeom prst="wedgeRectCallout">
            <a:avLst>
              <a:gd name="adj1" fmla="val -40888"/>
              <a:gd name="adj2" fmla="val 113625"/>
            </a:avLst>
          </a:prstGeom>
          <a:solidFill>
            <a:schemeClr val="bg1">
              <a:lumMod val="95000"/>
            </a:schemeClr>
          </a:solidFill>
          <a:effectLst>
            <a:outerShdw blurRad="292100" dist="12700" dir="2700000" sx="103000" sy="103000" algn="tl" rotWithShape="0">
              <a:prstClr val="black">
                <a:alpha val="25000"/>
              </a:prstClr>
            </a:outerShdw>
          </a:effectLst>
        </p:spPr>
        <p:txBody>
          <a:bodyPr vert="horz" lIns="180000" tIns="180000" rIns="180000" bIns="180000" rtlCol="0" anchor="ctr">
            <a:noAutofit/>
          </a:bodyPr>
          <a:lstStyle/>
          <a:p>
            <a:pPr lvl="0" indent="0" algn="ctr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endParaRPr lang="en-US" sz="280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AF9CC69-B3FA-468D-A391-D756D5F0796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91902" y="4979087"/>
            <a:ext cx="3251132" cy="231102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Name and Title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5CC81FA-7576-4042-9514-8C03536D16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90832" y="3391734"/>
            <a:ext cx="3251132" cy="231102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Name and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C700A3A-7086-4CC4-8EAA-55DA37DB67C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486999" y="3843571"/>
            <a:ext cx="3218002" cy="1014413"/>
          </a:xfrm>
        </p:spPr>
        <p:txBody>
          <a:bodyPr/>
          <a:lstStyle>
            <a:lvl1pPr marL="0" indent="0">
              <a:buNone/>
              <a:defRPr/>
            </a:lvl1pPr>
            <a:lvl2pPr marL="266700" indent="0" algn="ctr">
              <a:buNone/>
              <a:defRPr/>
            </a:lvl2pPr>
            <a:lvl3pPr marL="542925" indent="0">
              <a:buNone/>
              <a:defRPr/>
            </a:lvl3pPr>
          </a:lstStyle>
          <a:p>
            <a:pPr lvl="1"/>
            <a:r>
              <a:rPr lang="en-US" dirty="0"/>
              <a:t>Click to add testimonial 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F1D19A8E-7AAA-4DAD-B6F7-A422D765805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07397" y="2255184"/>
            <a:ext cx="3218002" cy="1014413"/>
          </a:xfrm>
        </p:spPr>
        <p:txBody>
          <a:bodyPr/>
          <a:lstStyle>
            <a:lvl1pPr marL="0" indent="0">
              <a:buNone/>
              <a:defRPr/>
            </a:lvl1pPr>
            <a:lvl2pPr marL="266700" indent="0" algn="ctr">
              <a:buNone/>
              <a:defRPr/>
            </a:lvl2pPr>
            <a:lvl3pPr marL="542925" indent="0">
              <a:buNone/>
              <a:defRPr/>
            </a:lvl3pPr>
          </a:lstStyle>
          <a:p>
            <a:pPr lvl="1"/>
            <a:r>
              <a:rPr lang="en-US" dirty="0"/>
              <a:t>Click to add testimonial </a:t>
            </a:r>
          </a:p>
        </p:txBody>
      </p:sp>
      <p:grpSp>
        <p:nvGrpSpPr>
          <p:cNvPr id="34" name="Group 33" title="Quotation Marks">
            <a:extLst>
              <a:ext uri="{FF2B5EF4-FFF2-40B4-BE49-F238E27FC236}">
                <a16:creationId xmlns:a16="http://schemas.microsoft.com/office/drawing/2014/main" id="{49901DE3-1577-4287-9703-CC11FB1744FD}"/>
              </a:ext>
            </a:extLst>
          </p:cNvPr>
          <p:cNvGrpSpPr/>
          <p:nvPr userDrawn="1"/>
        </p:nvGrpSpPr>
        <p:grpSpPr>
          <a:xfrm>
            <a:off x="4553783" y="3370263"/>
            <a:ext cx="3358880" cy="432000"/>
            <a:chOff x="582750" y="1942266"/>
            <a:chExt cx="3358880" cy="432000"/>
          </a:xfrm>
        </p:grpSpPr>
        <p:sp>
          <p:nvSpPr>
            <p:cNvPr id="35" name="Title 1" title="Quotation Mark">
              <a:extLst>
                <a:ext uri="{FF2B5EF4-FFF2-40B4-BE49-F238E27FC236}">
                  <a16:creationId xmlns:a16="http://schemas.microsoft.com/office/drawing/2014/main" id="{9147F804-263F-41D3-8304-E4BA0A8AAE32}"/>
                </a:ext>
              </a:extLst>
            </p:cNvPr>
            <p:cNvSpPr txBox="1">
              <a:spLocks/>
            </p:cNvSpPr>
            <p:nvPr/>
          </p:nvSpPr>
          <p:spPr>
            <a:xfrm>
              <a:off x="582750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dirty="0">
                  <a:solidFill>
                    <a:schemeClr val="accent4"/>
                  </a:solidFill>
                </a:rPr>
                <a:t>“</a:t>
              </a:r>
            </a:p>
          </p:txBody>
        </p:sp>
        <p:sp>
          <p:nvSpPr>
            <p:cNvPr id="36" name="Title 1" title="Quotation Mark">
              <a:extLst>
                <a:ext uri="{FF2B5EF4-FFF2-40B4-BE49-F238E27FC236}">
                  <a16:creationId xmlns:a16="http://schemas.microsoft.com/office/drawing/2014/main" id="{6C0355DA-98A1-4A6D-93D2-CB388F7C0187}"/>
                </a:ext>
              </a:extLst>
            </p:cNvPr>
            <p:cNvSpPr txBox="1">
              <a:spLocks/>
            </p:cNvSpPr>
            <p:nvPr/>
          </p:nvSpPr>
          <p:spPr>
            <a:xfrm>
              <a:off x="3458215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dirty="0">
                  <a:solidFill>
                    <a:schemeClr val="accent4"/>
                  </a:solidFill>
                </a:rPr>
                <a:t>”</a:t>
              </a:r>
            </a:p>
          </p:txBody>
        </p:sp>
      </p:grpSp>
      <p:grpSp>
        <p:nvGrpSpPr>
          <p:cNvPr id="37" name="Group 36" title="Quotation Marks">
            <a:extLst>
              <a:ext uri="{FF2B5EF4-FFF2-40B4-BE49-F238E27FC236}">
                <a16:creationId xmlns:a16="http://schemas.microsoft.com/office/drawing/2014/main" id="{6BC68287-3B02-48D7-A4F8-C500100776AB}"/>
              </a:ext>
            </a:extLst>
          </p:cNvPr>
          <p:cNvGrpSpPr/>
          <p:nvPr userDrawn="1"/>
        </p:nvGrpSpPr>
        <p:grpSpPr>
          <a:xfrm>
            <a:off x="8492992" y="1762116"/>
            <a:ext cx="3358880" cy="432000"/>
            <a:chOff x="582750" y="1942266"/>
            <a:chExt cx="3358880" cy="432000"/>
          </a:xfrm>
        </p:grpSpPr>
        <p:sp>
          <p:nvSpPr>
            <p:cNvPr id="38" name="Title 1" title="Quotation Mark">
              <a:extLst>
                <a:ext uri="{FF2B5EF4-FFF2-40B4-BE49-F238E27FC236}">
                  <a16:creationId xmlns:a16="http://schemas.microsoft.com/office/drawing/2014/main" id="{C751687F-A03E-4509-B965-105E24E22368}"/>
                </a:ext>
              </a:extLst>
            </p:cNvPr>
            <p:cNvSpPr txBox="1">
              <a:spLocks/>
            </p:cNvSpPr>
            <p:nvPr/>
          </p:nvSpPr>
          <p:spPr>
            <a:xfrm>
              <a:off x="582750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dirty="0">
                  <a:solidFill>
                    <a:schemeClr val="accent5"/>
                  </a:solidFill>
                </a:rPr>
                <a:t>“</a:t>
              </a:r>
            </a:p>
          </p:txBody>
        </p:sp>
        <p:sp>
          <p:nvSpPr>
            <p:cNvPr id="39" name="Title 1" title="Quotation Mark">
              <a:extLst>
                <a:ext uri="{FF2B5EF4-FFF2-40B4-BE49-F238E27FC236}">
                  <a16:creationId xmlns:a16="http://schemas.microsoft.com/office/drawing/2014/main" id="{317CC0B2-3475-4654-865F-40E63DBBC65B}"/>
                </a:ext>
              </a:extLst>
            </p:cNvPr>
            <p:cNvSpPr txBox="1">
              <a:spLocks/>
            </p:cNvSpPr>
            <p:nvPr/>
          </p:nvSpPr>
          <p:spPr>
            <a:xfrm>
              <a:off x="3458215" y="1942266"/>
              <a:ext cx="483415" cy="432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dirty="0">
                  <a:solidFill>
                    <a:schemeClr val="accent5"/>
                  </a:solidFill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715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554488-3F7D-4F3A-9AAF-73FB0977D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5962" y="457200"/>
            <a:ext cx="5501126" cy="5411787"/>
          </a:xfr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675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6321125-B861-4CD5-8023-6E4035176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04181" y="457201"/>
            <a:ext cx="5504688" cy="540385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718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0000" y="0"/>
            <a:ext cx="11771999" cy="6365363"/>
          </a:xfrm>
          <a:solidFill>
            <a:schemeClr val="tx1">
              <a:lumMod val="75000"/>
              <a:lumOff val="25000"/>
            </a:schemeClr>
          </a:solidFill>
        </p:spPr>
        <p:txBody>
          <a:bodyPr vert="vert270" lIns="144000" tIns="0" rIns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1"/>
            <a:ext cx="12192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5074029" cy="2387600"/>
          </a:xfrm>
        </p:spPr>
        <p:txBody>
          <a:bodyPr anchor="b"/>
          <a:lstStyle>
            <a:lvl1pPr algn="l">
              <a:defRPr sz="4200" spc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566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3616-4E40-4CE5-88C8-2AF6E47D2086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6" y="2377000"/>
            <a:ext cx="3571782" cy="2387600"/>
          </a:xfrm>
        </p:spPr>
        <p:txBody>
          <a:bodyPr anchor="b"/>
          <a:lstStyle>
            <a:lvl1pPr algn="l">
              <a:defRPr sz="54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5" y="5400675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700" lvl="0" indent="-266700"/>
            <a:r>
              <a:rPr lang="en-US" noProof="0"/>
              <a:t>Contact Number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5" y="5751513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700" lvl="0" indent="-266700"/>
            <a:r>
              <a:rPr lang="en-US" noProof="0"/>
              <a:t>Email or Social Media Handle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AC733-9003-4BAF-857E-DD3A49025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9896" y="2333880"/>
            <a:ext cx="2645893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1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06D0-33B1-4F9A-BCBB-71AC19EE98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54171092-E5E3-449F-B382-085904170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55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Small Image">
    <p:bg>
      <p:bgPr>
        <a:gradFill flip="none" rotWithShape="1">
          <a:gsLst>
            <a:gs pos="26000">
              <a:schemeClr val="accent1">
                <a:lumMod val="5000"/>
                <a:lumOff val="95000"/>
              </a:schemeClr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1" y="6794311"/>
            <a:ext cx="9980476" cy="63691"/>
          </a:xfrm>
          <a:prstGeom prst="rect">
            <a:avLst/>
          </a:prstGeom>
          <a:solidFill>
            <a:srgbClr val="4172C1"/>
          </a:solidFill>
          <a:ln>
            <a:solidFill>
              <a:srgbClr val="396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1" y="2"/>
            <a:ext cx="9980476" cy="63691"/>
          </a:xfrm>
          <a:prstGeom prst="rect">
            <a:avLst/>
          </a:prstGeom>
          <a:solidFill>
            <a:srgbClr val="417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5F24CD-8B14-43BF-AFC3-D442991A7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546" y="-1"/>
            <a:ext cx="274545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3653" y="447995"/>
            <a:ext cx="8173147" cy="3828730"/>
          </a:xfrm>
        </p:spPr>
        <p:txBody>
          <a:bodyPr anchor="b"/>
          <a:lstStyle>
            <a:lvl1pPr algn="r">
              <a:lnSpc>
                <a:spcPct val="100000"/>
              </a:lnSpc>
              <a:defRPr sz="4500" b="1" cap="none" spc="-225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0" y="3410286"/>
            <a:ext cx="6826157" cy="69275"/>
          </a:xfrm>
          <a:prstGeom prst="rect">
            <a:avLst/>
          </a:prstGeom>
          <a:solidFill>
            <a:srgbClr val="417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9701" y="4650539"/>
            <a:ext cx="4223683" cy="1192038"/>
          </a:xfrm>
          <a:solidFill>
            <a:schemeClr val="tx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</a:t>
            </a:r>
            <a:endParaRPr lang="en-ZA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3CA00F-0E62-443F-BE3C-1ED918E172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968" y="6263925"/>
            <a:ext cx="2186609" cy="3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24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1" y="6794311"/>
            <a:ext cx="9980476" cy="63691"/>
          </a:xfrm>
          <a:prstGeom prst="rect">
            <a:avLst/>
          </a:prstGeom>
          <a:solidFill>
            <a:srgbClr val="5D7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1560" y="2131704"/>
            <a:ext cx="6798251" cy="1674470"/>
          </a:xfrm>
        </p:spPr>
        <p:txBody>
          <a:bodyPr anchor="ctr"/>
          <a:lstStyle>
            <a:lvl1pPr algn="ctr">
              <a:lnSpc>
                <a:spcPct val="100000"/>
              </a:lnSpc>
              <a:defRPr sz="4500" b="1" cap="all" spc="-225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Thank you!</a:t>
            </a:r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1" y="2"/>
            <a:ext cx="9980476" cy="63691"/>
          </a:xfrm>
          <a:prstGeom prst="rect">
            <a:avLst/>
          </a:prstGeom>
          <a:solidFill>
            <a:srgbClr val="5D7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0" y="3410286"/>
            <a:ext cx="6826157" cy="69275"/>
          </a:xfrm>
          <a:prstGeom prst="rect">
            <a:avLst/>
          </a:prstGeom>
          <a:solidFill>
            <a:srgbClr val="5D7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6011" y="4005248"/>
            <a:ext cx="3329851" cy="382887"/>
          </a:xfrm>
        </p:spPr>
        <p:txBody>
          <a:bodyPr/>
          <a:lstStyle>
            <a:lvl1pPr marL="0" indent="0" algn="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2596" y="4005247"/>
            <a:ext cx="2910343" cy="238016"/>
          </a:xfrm>
        </p:spPr>
        <p:txBody>
          <a:bodyPr/>
          <a:lstStyle>
            <a:lvl1pPr marL="0" indent="0" algn="l">
              <a:buNone/>
              <a:defRPr sz="2400" i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72595" y="4442336"/>
            <a:ext cx="2910343" cy="238016"/>
          </a:xfrm>
        </p:spPr>
        <p:txBody>
          <a:bodyPr/>
          <a:lstStyle>
            <a:lvl1pPr marL="0" indent="0" algn="l">
              <a:buNone/>
              <a:defRPr sz="2400" i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Email</a:t>
            </a:r>
            <a:endParaRPr lang="en-ZA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973" y="4838175"/>
            <a:ext cx="3468399" cy="319195"/>
          </a:xfrm>
        </p:spPr>
        <p:txBody>
          <a:bodyPr/>
          <a:lstStyle>
            <a:lvl1pPr marL="0" indent="0" algn="l">
              <a:buNone/>
              <a:defRPr sz="2400" i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www.wkdickson.com</a:t>
            </a:r>
            <a:endParaRPr lang="en-Z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2B07B6-00E5-481A-93C0-FD883E4A4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546" y="-1"/>
            <a:ext cx="2745455" cy="6858000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F1EDDC-F628-4298-8935-544052146D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968" y="6263925"/>
            <a:ext cx="2186609" cy="3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56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928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3426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A4E56-DEE9-4FB2-89FF-0F12DB08A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76023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247168"/>
            <a:ext cx="11340000" cy="517883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21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728000"/>
            <a:ext cx="5472000" cy="4351338"/>
          </a:xfr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000" y="1728000"/>
            <a:ext cx="5472000" cy="4351338"/>
          </a:xfr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5006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617A5-FA6C-44C9-ABCB-DCA5D4615E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210852"/>
            <a:ext cx="5472000" cy="3868486"/>
          </a:xfr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122ACD-5C8B-4CDA-89C5-565C88865B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00000" y="2210852"/>
            <a:ext cx="5472000" cy="3868486"/>
          </a:xfr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cxnSp>
        <p:nvCxnSpPr>
          <p:cNvPr id="12" name="Straight Connector 11" title="Divider Line">
            <a:extLst>
              <a:ext uri="{FF2B5EF4-FFF2-40B4-BE49-F238E27FC236}">
                <a16:creationId xmlns:a16="http://schemas.microsoft.com/office/drawing/2014/main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449349" y="2159999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Divider Line">
            <a:extLst>
              <a:ext uri="{FF2B5EF4-FFF2-40B4-BE49-F238E27FC236}">
                <a16:creationId xmlns:a16="http://schemas.microsoft.com/office/drawing/2014/main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6312700" y="2159999"/>
            <a:ext cx="42141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1844C96-F6D4-4E32-8A11-B1815109D2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654025"/>
            <a:ext cx="5472000" cy="45512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A0BCCC6-F846-426B-B421-41B835224F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2700" y="1654025"/>
            <a:ext cx="5459300" cy="45512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097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3714749"/>
            <a:ext cx="6406950" cy="314324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3714746"/>
            <a:ext cx="4416225" cy="2789085"/>
          </a:xfrm>
        </p:spPr>
        <p:txBody>
          <a:bodyPr anchor="t"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3" y="3981451"/>
            <a:ext cx="5749483" cy="13430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0" y="0"/>
            <a:ext cx="640695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2" y="5657850"/>
            <a:ext cx="5749334" cy="111994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613FE-3A93-475C-9C1D-ACFEB1960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6367" y="5491957"/>
            <a:ext cx="5761219" cy="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6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247168"/>
            <a:ext cx="11340000" cy="48321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WK Dickson | Client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D0A63-77FF-4992-99DD-A09E96E22ACC}"/>
              </a:ext>
            </a:extLst>
          </p:cNvPr>
          <p:cNvSpPr/>
          <p:nvPr userDrawn="1"/>
        </p:nvSpPr>
        <p:spPr>
          <a:xfrm>
            <a:off x="-1" y="6748531"/>
            <a:ext cx="11771999" cy="10947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335A3F-070E-4B0E-A4FA-9B3279A2897C}"/>
              </a:ext>
            </a:extLst>
          </p:cNvPr>
          <p:cNvSpPr/>
          <p:nvPr userDrawn="1"/>
        </p:nvSpPr>
        <p:spPr>
          <a:xfrm>
            <a:off x="11771999" y="6748531"/>
            <a:ext cx="420000" cy="1094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4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78" r:id="rId3"/>
    <p:sldLayoutId id="2147483654" r:id="rId4"/>
    <p:sldLayoutId id="2147483655" r:id="rId5"/>
    <p:sldLayoutId id="2147483650" r:id="rId6"/>
    <p:sldLayoutId id="2147483652" r:id="rId7"/>
    <p:sldLayoutId id="2147483653" r:id="rId8"/>
    <p:sldLayoutId id="2147483657" r:id="rId9"/>
    <p:sldLayoutId id="2147483658" r:id="rId10"/>
    <p:sldLayoutId id="2147483659" r:id="rId11"/>
    <p:sldLayoutId id="2147483666" r:id="rId12"/>
    <p:sldLayoutId id="2147483668" r:id="rId13"/>
    <p:sldLayoutId id="2147483669" r:id="rId14"/>
    <p:sldLayoutId id="2147483671" r:id="rId15"/>
    <p:sldLayoutId id="2147483672" r:id="rId16"/>
    <p:sldLayoutId id="2147483675" r:id="rId17"/>
    <p:sldLayoutId id="2147483679" r:id="rId18"/>
    <p:sldLayoutId id="2147483680" r:id="rId19"/>
    <p:sldLayoutId id="2147483673" r:id="rId20"/>
    <p:sldLayoutId id="2147483681" r:id="rId21"/>
    <p:sldLayoutId id="2147483682" r:id="rId22"/>
    <p:sldLayoutId id="2147483684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9625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mhorstman@wkdickson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FD61-450B-7730-8FB4-2EEA22AE5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North Topsail Beach ARPA Application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A79E9-5462-3B39-9014-F4C30076CF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April 5, 2023</a:t>
            </a:r>
          </a:p>
        </p:txBody>
      </p:sp>
    </p:spTree>
    <p:extLst>
      <p:ext uri="{BB962C8B-B14F-4D97-AF65-F5344CB8AC3E}">
        <p14:creationId xmlns:p14="http://schemas.microsoft.com/office/powerpoint/2010/main" val="1667473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701E-E986-4463-BE86-FF83BC4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25" y="479625"/>
            <a:ext cx="6873675" cy="432000"/>
          </a:xfrm>
        </p:spPr>
        <p:txBody>
          <a:bodyPr/>
          <a:lstStyle/>
          <a:p>
            <a:r>
              <a:rPr lang="en-US" dirty="0"/>
              <a:t>Dune Infiltration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4902F6-9C90-0CD7-B981-53793C2C6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1" y="1447357"/>
            <a:ext cx="5448890" cy="4086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D6ACFA-DE06-1CC5-78AF-77DE740AD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6" y="1447357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00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701E-E986-4463-BE86-FF83BC4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25" y="479625"/>
            <a:ext cx="6873675" cy="432000"/>
          </a:xfrm>
        </p:spPr>
        <p:txBody>
          <a:bodyPr/>
          <a:lstStyle/>
          <a:p>
            <a:r>
              <a:rPr lang="en-US" dirty="0"/>
              <a:t>Permeable Pavers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790DF-34D3-B5EF-8904-422C56BCB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25" y="1310877"/>
            <a:ext cx="5318913" cy="3989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F450BA-8B82-AD97-34B9-14E4000A9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49" y="1310878"/>
            <a:ext cx="3762375" cy="3989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AFFF73-5E8D-3C22-DF50-EF19DFD97AE1}"/>
              </a:ext>
            </a:extLst>
          </p:cNvPr>
          <p:cNvSpPr txBox="1"/>
          <p:nvPr/>
        </p:nvSpPr>
        <p:spPr>
          <a:xfrm>
            <a:off x="6276975" y="53299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Permeable Pavers - Sidewalk and Street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9383D-26C6-FBA9-E0C7-89AB7DC98CBD}"/>
              </a:ext>
            </a:extLst>
          </p:cNvPr>
          <p:cNvSpPr txBox="1"/>
          <p:nvPr/>
        </p:nvSpPr>
        <p:spPr>
          <a:xfrm>
            <a:off x="733425" y="53299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Permeable Pavers – Standard parking Style</a:t>
            </a:r>
          </a:p>
        </p:txBody>
      </p:sp>
    </p:spTree>
    <p:extLst>
      <p:ext uri="{BB962C8B-B14F-4D97-AF65-F5344CB8AC3E}">
        <p14:creationId xmlns:p14="http://schemas.microsoft.com/office/powerpoint/2010/main" val="2430875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FAEF72-7769-D953-742A-BF433149B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170" y="2131704"/>
            <a:ext cx="5098688" cy="1674470"/>
          </a:xfrm>
        </p:spPr>
        <p:txBody>
          <a:bodyPr/>
          <a:lstStyle/>
          <a:p>
            <a:r>
              <a:rPr lang="en-US" sz="4400" dirty="0"/>
              <a:t>ARPA LASII Funding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399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780F-92D5-4FF5-8003-B57A9BC2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Assistance for Stormwater Infrastructure Investments Program (LASII)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972A2-6CA7-4004-B499-2828DE6F4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001" y="1530200"/>
            <a:ext cx="5472000" cy="455122"/>
          </a:xfrm>
        </p:spPr>
        <p:txBody>
          <a:bodyPr/>
          <a:lstStyle/>
          <a:p>
            <a:r>
              <a:rPr lang="en-US" dirty="0"/>
              <a:t>Key Considerations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EACD0-6CBC-4E24-A0A1-D81FC464D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9501" y="2109147"/>
            <a:ext cx="5472000" cy="3868486"/>
          </a:xfrm>
        </p:spPr>
        <p:txBody>
          <a:bodyPr/>
          <a:lstStyle/>
          <a:p>
            <a:r>
              <a:rPr lang="en-US" dirty="0"/>
              <a:t>Documentation of Stormwater Quantity or Quality Issues. </a:t>
            </a:r>
          </a:p>
          <a:p>
            <a:r>
              <a:rPr lang="en-US" dirty="0"/>
              <a:t>Demonstration of “Significant Hardship Raising the Revenue”.</a:t>
            </a:r>
          </a:p>
          <a:p>
            <a:r>
              <a:rPr lang="en-US" dirty="0"/>
              <a:t>Council Resolution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F63FE-3B6C-47EC-8AB1-F9478EA4F9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Funding Opportunities (Spring 2023)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CDD73D-7C2C-40BB-AE73-DED62B737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2109147"/>
            <a:ext cx="5472000" cy="3868486"/>
          </a:xfrm>
        </p:spPr>
        <p:txBody>
          <a:bodyPr/>
          <a:lstStyle/>
          <a:p>
            <a:r>
              <a:rPr lang="en-US" dirty="0"/>
              <a:t>$6.3 Million allocated for Stormwater Planning Applications</a:t>
            </a:r>
          </a:p>
          <a:p>
            <a:r>
              <a:rPr lang="en-US" dirty="0"/>
              <a:t>No Matching Funds are Required</a:t>
            </a:r>
          </a:p>
          <a:p>
            <a:r>
              <a:rPr lang="en-US" dirty="0"/>
              <a:t>Application Due by May 1</a:t>
            </a:r>
            <a:r>
              <a:rPr lang="en-US" baseline="30000" dirty="0"/>
              <a:t>st</a:t>
            </a:r>
            <a:r>
              <a:rPr lang="en-US" dirty="0"/>
              <a:t>, 2023.</a:t>
            </a:r>
          </a:p>
        </p:txBody>
      </p:sp>
    </p:spTree>
    <p:extLst>
      <p:ext uri="{BB962C8B-B14F-4D97-AF65-F5344CB8AC3E}">
        <p14:creationId xmlns:p14="http://schemas.microsoft.com/office/powerpoint/2010/main" val="115804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A9CD9D-DDF8-3155-D2DE-4960219B9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009" y="581025"/>
            <a:ext cx="9201150" cy="5695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0275D6-2A6B-460E-AD8E-2440543C2BAA}"/>
              </a:ext>
            </a:extLst>
          </p:cNvPr>
          <p:cNvSpPr txBox="1"/>
          <p:nvPr/>
        </p:nvSpPr>
        <p:spPr>
          <a:xfrm>
            <a:off x="4285752" y="4460683"/>
            <a:ext cx="155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-23.10 %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C52EAE-7039-E33D-FCD2-9303ED51FEF4}"/>
              </a:ext>
            </a:extLst>
          </p:cNvPr>
          <p:cNvSpPr txBox="1"/>
          <p:nvPr/>
        </p:nvSpPr>
        <p:spPr>
          <a:xfrm>
            <a:off x="4285752" y="5090161"/>
            <a:ext cx="155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$54,167</a:t>
            </a:r>
          </a:p>
        </p:txBody>
      </p:sp>
    </p:spTree>
    <p:extLst>
      <p:ext uri="{BB962C8B-B14F-4D97-AF65-F5344CB8AC3E}">
        <p14:creationId xmlns:p14="http://schemas.microsoft.com/office/powerpoint/2010/main" val="341268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FAEF72-7769-D953-742A-BF433149B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170" y="2131704"/>
            <a:ext cx="5098688" cy="1674470"/>
          </a:xfrm>
        </p:spPr>
        <p:txBody>
          <a:bodyPr/>
          <a:lstStyle/>
          <a:p>
            <a:r>
              <a:rPr lang="en-US" sz="4400" dirty="0"/>
              <a:t>Hotspot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407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701E-E986-4463-BE86-FF83BC4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776" y="154087"/>
            <a:ext cx="6420448" cy="606225"/>
          </a:xfrm>
        </p:spPr>
        <p:txBody>
          <a:bodyPr/>
          <a:lstStyle/>
          <a:p>
            <a:r>
              <a:rPr lang="en-US" sz="3600" dirty="0"/>
              <a:t>Town of North Topsail Hotspots</a:t>
            </a:r>
          </a:p>
        </p:txBody>
      </p:sp>
      <p:pic>
        <p:nvPicPr>
          <p:cNvPr id="4" name="Picture 3" descr="Map&#10;&#10;Description automatically generated with medium confidence">
            <a:extLst>
              <a:ext uri="{FF2B5EF4-FFF2-40B4-BE49-F238E27FC236}">
                <a16:creationId xmlns:a16="http://schemas.microsoft.com/office/drawing/2014/main" id="{183720A8-74A8-0F55-B4EB-FE85676EC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2813" r="4515" b="14862"/>
          <a:stretch/>
        </p:blipFill>
        <p:spPr>
          <a:xfrm>
            <a:off x="3590488" y="755009"/>
            <a:ext cx="4655890" cy="56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34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82521AB-933C-9626-891A-47A8D14CA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7" y="0"/>
            <a:ext cx="5299364" cy="685800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AED26BE-33AF-FB3C-9709-0C6BCC5B2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02" y="0"/>
            <a:ext cx="5299364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5E23781-8065-93D4-B836-A9EC08CA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025" y="355800"/>
            <a:ext cx="2025450" cy="4320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Hotspot 4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665FE4D-07A4-89A4-A195-105847932EF1}"/>
              </a:ext>
            </a:extLst>
          </p:cNvPr>
          <p:cNvSpPr txBox="1">
            <a:spLocks/>
          </p:cNvSpPr>
          <p:nvPr/>
        </p:nvSpPr>
        <p:spPr>
          <a:xfrm>
            <a:off x="8140800" y="279600"/>
            <a:ext cx="2025450" cy="432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Hotspot 5</a:t>
            </a:r>
          </a:p>
        </p:txBody>
      </p:sp>
    </p:spTree>
    <p:extLst>
      <p:ext uri="{BB962C8B-B14F-4D97-AF65-F5344CB8AC3E}">
        <p14:creationId xmlns:p14="http://schemas.microsoft.com/office/powerpoint/2010/main" val="304503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E44C1-9A01-236E-55A6-41D1C5D59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2" y="1949850"/>
            <a:ext cx="5502059" cy="29582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DFDF9C7-E8A8-571F-6981-8140423F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49" y="813732"/>
            <a:ext cx="5228900" cy="432000"/>
          </a:xfrm>
        </p:spPr>
        <p:txBody>
          <a:bodyPr/>
          <a:lstStyle/>
          <a:p>
            <a:pPr algn="ctr"/>
            <a:r>
              <a:rPr lang="en-US" sz="2800" dirty="0"/>
              <a:t>Hotspot 4- Infiltration Chambers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689EE0-9E0E-A6B8-6308-F47AEDC9FFB0}"/>
              </a:ext>
            </a:extLst>
          </p:cNvPr>
          <p:cNvSpPr txBox="1">
            <a:spLocks/>
          </p:cNvSpPr>
          <p:nvPr/>
        </p:nvSpPr>
        <p:spPr>
          <a:xfrm>
            <a:off x="6491919" y="813732"/>
            <a:ext cx="52289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dirty="0"/>
              <a:t>Hotspot 5- Infiltration Swales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D527D5-D965-ED22-5B71-69D1193B1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" t="7224" r="13356" b="-7224"/>
          <a:stretch/>
        </p:blipFill>
        <p:spPr>
          <a:xfrm>
            <a:off x="5830349" y="2287133"/>
            <a:ext cx="5964574" cy="262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19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DA25D84E-C44B-40CF-BCF8-4A6F2668F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2" y="0"/>
            <a:ext cx="5299364" cy="6858000"/>
          </a:xfrm>
          <a:prstGeom prst="rect">
            <a:avLst/>
          </a:prstGeom>
        </p:spPr>
      </p:pic>
      <p:pic>
        <p:nvPicPr>
          <p:cNvPr id="7" name="Picture 6" descr="Diagram, map&#10;&#10;Description automatically generated">
            <a:extLst>
              <a:ext uri="{FF2B5EF4-FFF2-40B4-BE49-F238E27FC236}">
                <a16:creationId xmlns:a16="http://schemas.microsoft.com/office/drawing/2014/main" id="{AE444C96-2F09-49AE-495B-66FDDFF0E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43" y="0"/>
            <a:ext cx="5299364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5E23781-8065-93D4-B836-A9EC08CA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375" y="279600"/>
            <a:ext cx="2025450" cy="4320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Hotspot 6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665FE4D-07A4-89A4-A195-105847932EF1}"/>
              </a:ext>
            </a:extLst>
          </p:cNvPr>
          <p:cNvSpPr txBox="1">
            <a:spLocks/>
          </p:cNvSpPr>
          <p:nvPr/>
        </p:nvSpPr>
        <p:spPr>
          <a:xfrm>
            <a:off x="8140800" y="279600"/>
            <a:ext cx="2025450" cy="432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Hotspot 7</a:t>
            </a:r>
          </a:p>
        </p:txBody>
      </p:sp>
    </p:spTree>
    <p:extLst>
      <p:ext uri="{BB962C8B-B14F-4D97-AF65-F5344CB8AC3E}">
        <p14:creationId xmlns:p14="http://schemas.microsoft.com/office/powerpoint/2010/main" val="304966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BE465-A139-4C75-A776-A54E1186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DA442-594F-4713-A481-D08C96F1F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82" y="944387"/>
            <a:ext cx="6521460" cy="5178832"/>
          </a:xfrm>
        </p:spPr>
        <p:txBody>
          <a:bodyPr/>
          <a:lstStyle/>
          <a:p>
            <a:r>
              <a:rPr lang="en-US" dirty="0"/>
              <a:t>Phase 1 and 2 of the Resilient Coastal Communities Program developed a project list for each Town.</a:t>
            </a:r>
          </a:p>
          <a:p>
            <a:r>
              <a:rPr lang="en-US" dirty="0"/>
              <a:t>3 Towns and the Community Action Team (CAT) unanimously approved these project sites for evaluation and implementation.</a:t>
            </a:r>
          </a:p>
          <a:p>
            <a:r>
              <a:rPr lang="en-US" dirty="0"/>
              <a:t>The presented solutions utilize nature-based designs, implement as little gray infrastructure as possible and are designed to infiltrate as much runoff as possible.</a:t>
            </a:r>
          </a:p>
        </p:txBody>
      </p:sp>
      <p:pic>
        <p:nvPicPr>
          <p:cNvPr id="5" name="Picture 4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BDFBAD22-09E5-C9EA-CE9B-F6661D088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53" y="492171"/>
            <a:ext cx="4562447" cy="608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DFDF9C7-E8A8-571F-6981-8140423F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49" y="813732"/>
            <a:ext cx="5228900" cy="432000"/>
          </a:xfrm>
        </p:spPr>
        <p:txBody>
          <a:bodyPr/>
          <a:lstStyle/>
          <a:p>
            <a:pPr algn="ctr"/>
            <a:r>
              <a:rPr lang="en-US" sz="2800" dirty="0"/>
              <a:t>Hotspot 6- Infiltration Swale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689EE0-9E0E-A6B8-6308-F47AEDC9FFB0}"/>
              </a:ext>
            </a:extLst>
          </p:cNvPr>
          <p:cNvSpPr txBox="1">
            <a:spLocks/>
          </p:cNvSpPr>
          <p:nvPr/>
        </p:nvSpPr>
        <p:spPr>
          <a:xfrm>
            <a:off x="6491919" y="813732"/>
            <a:ext cx="52289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dirty="0"/>
              <a:t>Hotspot 7- Infiltration Chamber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E57AF-CADB-F232-3909-774325935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04" y="1428583"/>
            <a:ext cx="5372989" cy="4615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EC1B0A-AEF0-1248-3453-83BDB1FA1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8"/>
          <a:stretch/>
        </p:blipFill>
        <p:spPr>
          <a:xfrm>
            <a:off x="7222542" y="1333850"/>
            <a:ext cx="3932047" cy="49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6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8753994C-BBB9-0743-4C2E-63151D9B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9" y="0"/>
            <a:ext cx="5299364" cy="68580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83B952A-2FA3-3B38-FB11-1B1BB72D6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07" y="0"/>
            <a:ext cx="5299364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5E23781-8065-93D4-B836-A9EC08CA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375" y="279600"/>
            <a:ext cx="2025450" cy="4320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Hotspot 8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665FE4D-07A4-89A4-A195-105847932EF1}"/>
              </a:ext>
            </a:extLst>
          </p:cNvPr>
          <p:cNvSpPr txBox="1">
            <a:spLocks/>
          </p:cNvSpPr>
          <p:nvPr/>
        </p:nvSpPr>
        <p:spPr>
          <a:xfrm>
            <a:off x="8140800" y="279600"/>
            <a:ext cx="2025450" cy="432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Hotspot 9</a:t>
            </a:r>
          </a:p>
        </p:txBody>
      </p:sp>
    </p:spTree>
    <p:extLst>
      <p:ext uri="{BB962C8B-B14F-4D97-AF65-F5344CB8AC3E}">
        <p14:creationId xmlns:p14="http://schemas.microsoft.com/office/powerpoint/2010/main" val="212927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DFDF9C7-E8A8-571F-6981-8140423F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49" y="813732"/>
            <a:ext cx="5228900" cy="432000"/>
          </a:xfrm>
        </p:spPr>
        <p:txBody>
          <a:bodyPr/>
          <a:lstStyle/>
          <a:p>
            <a:pPr algn="ctr"/>
            <a:r>
              <a:rPr lang="en-US" sz="2800" dirty="0"/>
              <a:t>Hotspot 8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689EE0-9E0E-A6B8-6308-F47AEDC9FFB0}"/>
              </a:ext>
            </a:extLst>
          </p:cNvPr>
          <p:cNvSpPr txBox="1">
            <a:spLocks/>
          </p:cNvSpPr>
          <p:nvPr/>
        </p:nvSpPr>
        <p:spPr>
          <a:xfrm>
            <a:off x="6491919" y="813732"/>
            <a:ext cx="52289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dirty="0"/>
              <a:t>Hotspot 9- Bioswale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68656-1804-2599-E864-8379BEAF5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6"/>
          <a:stretch/>
        </p:blipFill>
        <p:spPr>
          <a:xfrm>
            <a:off x="3477955" y="2021747"/>
            <a:ext cx="2817415" cy="3624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C75961-C7C9-F9C0-D15E-107AF35E7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49" y="2021747"/>
            <a:ext cx="2835416" cy="36240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C2E3C46-461C-C28C-D8B7-1C195D6CB8C9}"/>
              </a:ext>
            </a:extLst>
          </p:cNvPr>
          <p:cNvSpPr txBox="1">
            <a:spLocks/>
          </p:cNvSpPr>
          <p:nvPr/>
        </p:nvSpPr>
        <p:spPr>
          <a:xfrm>
            <a:off x="380483" y="1556191"/>
            <a:ext cx="2835416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200" dirty="0"/>
              <a:t>Infiltration Swale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B88A076-9D18-EFD4-CC32-A5F6F43C33C7}"/>
              </a:ext>
            </a:extLst>
          </p:cNvPr>
          <p:cNvSpPr txBox="1">
            <a:spLocks/>
          </p:cNvSpPr>
          <p:nvPr/>
        </p:nvSpPr>
        <p:spPr>
          <a:xfrm>
            <a:off x="3459954" y="1417739"/>
            <a:ext cx="2835416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200" dirty="0"/>
              <a:t>Pavers &amp; Level Spreader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C8ECC7-6F4F-2B3B-903C-EE9872C62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982" y="1849739"/>
            <a:ext cx="5222208" cy="420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4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BFBF781-8707-72AC-17D4-C17C07AD0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1" y="0"/>
            <a:ext cx="5299364" cy="685800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9A34D75-5D38-3B89-FA6E-68F19C893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18" y="0"/>
            <a:ext cx="5299364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5E23781-8065-93D4-B836-A9EC08CA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375" y="279600"/>
            <a:ext cx="2025450" cy="4320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Hotspot 10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665FE4D-07A4-89A4-A195-105847932EF1}"/>
              </a:ext>
            </a:extLst>
          </p:cNvPr>
          <p:cNvSpPr txBox="1">
            <a:spLocks/>
          </p:cNvSpPr>
          <p:nvPr/>
        </p:nvSpPr>
        <p:spPr>
          <a:xfrm>
            <a:off x="8140800" y="279600"/>
            <a:ext cx="2025450" cy="432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Hotspot 11</a:t>
            </a:r>
          </a:p>
        </p:txBody>
      </p:sp>
    </p:spTree>
    <p:extLst>
      <p:ext uri="{BB962C8B-B14F-4D97-AF65-F5344CB8AC3E}">
        <p14:creationId xmlns:p14="http://schemas.microsoft.com/office/powerpoint/2010/main" val="6090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DFDF9C7-E8A8-571F-6981-8140423F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49" y="813732"/>
            <a:ext cx="5228900" cy="432000"/>
          </a:xfrm>
        </p:spPr>
        <p:txBody>
          <a:bodyPr/>
          <a:lstStyle/>
          <a:p>
            <a:pPr algn="ctr"/>
            <a:r>
              <a:rPr lang="en-US" sz="2800" dirty="0"/>
              <a:t>Hotspot 10 – Infiltration Swale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689EE0-9E0E-A6B8-6308-F47AEDC9FFB0}"/>
              </a:ext>
            </a:extLst>
          </p:cNvPr>
          <p:cNvSpPr txBox="1">
            <a:spLocks/>
          </p:cNvSpPr>
          <p:nvPr/>
        </p:nvSpPr>
        <p:spPr>
          <a:xfrm>
            <a:off x="6491919" y="813732"/>
            <a:ext cx="52289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dirty="0"/>
              <a:t>Hotspot 11- Permeable Pavers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A8282-6491-B584-5283-C09497CE3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10" y="2004969"/>
            <a:ext cx="5891674" cy="3120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3FAD54-6411-3AD4-4141-E2C5775EE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837" y="2004969"/>
            <a:ext cx="5228900" cy="36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69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A387101E-AC0E-0A95-0BC7-64EE68CB0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88" y="0"/>
            <a:ext cx="5299364" cy="6858000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B7EA761-7DF7-0417-E0A1-66E14EBF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0" y="0"/>
            <a:ext cx="5299364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5E23781-8065-93D4-B836-A9EC08CA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375" y="279600"/>
            <a:ext cx="2025450" cy="4320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Hotspot 12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665FE4D-07A4-89A4-A195-105847932EF1}"/>
              </a:ext>
            </a:extLst>
          </p:cNvPr>
          <p:cNvSpPr txBox="1">
            <a:spLocks/>
          </p:cNvSpPr>
          <p:nvPr/>
        </p:nvSpPr>
        <p:spPr>
          <a:xfrm>
            <a:off x="8140800" y="279600"/>
            <a:ext cx="2025450" cy="432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Hotspot 13</a:t>
            </a:r>
          </a:p>
        </p:txBody>
      </p:sp>
    </p:spTree>
    <p:extLst>
      <p:ext uri="{BB962C8B-B14F-4D97-AF65-F5344CB8AC3E}">
        <p14:creationId xmlns:p14="http://schemas.microsoft.com/office/powerpoint/2010/main" val="129657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DFDF9C7-E8A8-571F-6981-8140423F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49" y="813732"/>
            <a:ext cx="5228900" cy="432000"/>
          </a:xfrm>
        </p:spPr>
        <p:txBody>
          <a:bodyPr/>
          <a:lstStyle/>
          <a:p>
            <a:pPr algn="ctr"/>
            <a:r>
              <a:rPr lang="en-US" sz="2800" dirty="0"/>
              <a:t>Hotspot 12 – Bioswale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689EE0-9E0E-A6B8-6308-F47AEDC9FFB0}"/>
              </a:ext>
            </a:extLst>
          </p:cNvPr>
          <p:cNvSpPr txBox="1">
            <a:spLocks/>
          </p:cNvSpPr>
          <p:nvPr/>
        </p:nvSpPr>
        <p:spPr>
          <a:xfrm>
            <a:off x="6491919" y="813732"/>
            <a:ext cx="52289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dirty="0"/>
              <a:t>Hotspot 13- Rip Rap Swale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1C307-99F9-C2A3-F993-CEBF5D998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38" y="1511640"/>
            <a:ext cx="5306066" cy="4301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5A8A8-9DAD-209D-EC63-DD24FB4CD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919" y="1449504"/>
            <a:ext cx="5026165" cy="441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04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82521AB-933C-9626-891A-47A8D14CA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7" y="0"/>
            <a:ext cx="5299364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5E23781-8065-93D4-B836-A9EC08CA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025" y="355800"/>
            <a:ext cx="2025450" cy="4320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Hotspot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107F28-2857-7C53-AE85-2F4B78774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205" y="57853"/>
            <a:ext cx="4682691" cy="3191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6621C-3203-B842-F285-8268B865E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205" y="3305548"/>
            <a:ext cx="4835977" cy="335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7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8EBB75-024A-C5D8-3ED7-6637168C1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91" y="0"/>
            <a:ext cx="10362748" cy="67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F660A4-14D8-80B7-7992-CEB5B4DD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94" y="2140432"/>
            <a:ext cx="9886950" cy="3133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FFF1C3-587E-AB8F-E919-E1E00409117A}"/>
              </a:ext>
            </a:extLst>
          </p:cNvPr>
          <p:cNvSpPr txBox="1"/>
          <p:nvPr/>
        </p:nvSpPr>
        <p:spPr>
          <a:xfrm>
            <a:off x="3249433" y="1060623"/>
            <a:ext cx="5534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Estimated Construction Costs</a:t>
            </a:r>
          </a:p>
        </p:txBody>
      </p:sp>
    </p:spTree>
    <p:extLst>
      <p:ext uri="{BB962C8B-B14F-4D97-AF65-F5344CB8AC3E}">
        <p14:creationId xmlns:p14="http://schemas.microsoft.com/office/powerpoint/2010/main" val="14039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780F-92D5-4FF5-8003-B57A9BC2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NCRCCP Phase 3 Grant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972A2-6CA7-4004-B499-2828DE6F4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NCRCCP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EACD0-6CBC-4E24-A0A1-D81FC464DF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Natural/Nature-Based and Hybrid Solutions</a:t>
            </a:r>
          </a:p>
          <a:p>
            <a:r>
              <a:rPr lang="en-US" dirty="0"/>
              <a:t>Hazard Mitigation</a:t>
            </a:r>
          </a:p>
          <a:p>
            <a:r>
              <a:rPr lang="en-US" dirty="0"/>
              <a:t>Environmental Quality</a:t>
            </a:r>
          </a:p>
          <a:p>
            <a:r>
              <a:rPr lang="en-US" dirty="0"/>
              <a:t>Economic Prosperity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F63FE-3B6C-47EC-8AB1-F9478EA4F9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Key Project Benefits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CDD73D-7C2C-40BB-AE73-DED62B7377F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Provide additional storage off the road</a:t>
            </a:r>
          </a:p>
          <a:p>
            <a:r>
              <a:rPr lang="en-US" dirty="0"/>
              <a:t>Encourage infiltration to mitigate flooding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8753994C-BBB9-0743-4C2E-63151D9B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9" y="0"/>
            <a:ext cx="529936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587268-9955-F779-02B8-52804A67A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46"/>
          <a:stretch/>
        </p:blipFill>
        <p:spPr>
          <a:xfrm>
            <a:off x="8972307" y="1465155"/>
            <a:ext cx="2817415" cy="3624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DABB5F-3E15-447F-C307-1BECFB009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001" y="1465155"/>
            <a:ext cx="2835416" cy="36240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B1FD964-80C3-AC85-0DC9-7796C4BC8EF1}"/>
              </a:ext>
            </a:extLst>
          </p:cNvPr>
          <p:cNvSpPr txBox="1">
            <a:spLocks/>
          </p:cNvSpPr>
          <p:nvPr/>
        </p:nvSpPr>
        <p:spPr>
          <a:xfrm>
            <a:off x="5874835" y="999599"/>
            <a:ext cx="2835416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200" dirty="0"/>
              <a:t>Infiltration Swale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1DDA3F-CEF2-7A86-CE04-D8EFAEC29ACC}"/>
              </a:ext>
            </a:extLst>
          </p:cNvPr>
          <p:cNvSpPr txBox="1">
            <a:spLocks/>
          </p:cNvSpPr>
          <p:nvPr/>
        </p:nvSpPr>
        <p:spPr>
          <a:xfrm>
            <a:off x="8954306" y="861147"/>
            <a:ext cx="2835416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200" dirty="0"/>
              <a:t>Pavers &amp; Level Spreader</a:t>
            </a:r>
          </a:p>
        </p:txBody>
      </p:sp>
    </p:spTree>
    <p:extLst>
      <p:ext uri="{BB962C8B-B14F-4D97-AF65-F5344CB8AC3E}">
        <p14:creationId xmlns:p14="http://schemas.microsoft.com/office/powerpoint/2010/main" val="42002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1C1739-8DC8-F819-0A43-624E47E2E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813"/>
            <a:ext cx="12192000" cy="472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76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FFF1C3-587E-AB8F-E919-E1E00409117A}"/>
              </a:ext>
            </a:extLst>
          </p:cNvPr>
          <p:cNvSpPr txBox="1"/>
          <p:nvPr/>
        </p:nvSpPr>
        <p:spPr>
          <a:xfrm>
            <a:off x="3392557" y="445273"/>
            <a:ext cx="5534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Estimated Construction Costs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874B0-AF9F-BCD3-9FC7-523827A97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448" y="1262062"/>
            <a:ext cx="97821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6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FE8375-95E4-73EC-B67D-2C1DA6FA909F}"/>
              </a:ext>
            </a:extLst>
          </p:cNvPr>
          <p:cNvSpPr txBox="1"/>
          <p:nvPr/>
        </p:nvSpPr>
        <p:spPr>
          <a:xfrm>
            <a:off x="2426473" y="408215"/>
            <a:ext cx="7339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LASII Funding Request Recommendation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9ACD6-300B-B8E9-40DE-8F4312CB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92" y="1981986"/>
            <a:ext cx="4648200" cy="1971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CDEE4E-B720-47D4-D2DB-E50F73B59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72461"/>
            <a:ext cx="4676775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C7DD57-F927-EEAD-B411-A202476F9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179" y="4861337"/>
            <a:ext cx="46577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1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70C7F1-9624-47E6-BE12-E6F67135B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1796" y="800219"/>
            <a:ext cx="5098688" cy="167447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4F6D6A-4A45-4316-B14B-826AE6A91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19931" y="2408021"/>
            <a:ext cx="4594215" cy="1523999"/>
          </a:xfrm>
        </p:spPr>
        <p:txBody>
          <a:bodyPr/>
          <a:lstStyle/>
          <a:p>
            <a:pPr algn="l"/>
            <a:r>
              <a:rPr lang="en-US" dirty="0"/>
              <a:t>Marc Horstman, PE, PH, D.WRE</a:t>
            </a:r>
          </a:p>
          <a:p>
            <a:pPr algn="l"/>
            <a:r>
              <a:rPr lang="en-US" dirty="0"/>
              <a:t>Senior Project Manager</a:t>
            </a:r>
          </a:p>
          <a:p>
            <a:pPr algn="l"/>
            <a:r>
              <a:rPr lang="en-US" dirty="0">
                <a:hlinkClick r:id="rId3"/>
              </a:rPr>
              <a:t>mhorstman@wkdickson.com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0B238F-4AD1-4F17-9697-F61BB19EA9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13492" y="6242791"/>
            <a:ext cx="2601299" cy="319195"/>
          </a:xfrm>
        </p:spPr>
        <p:txBody>
          <a:bodyPr/>
          <a:lstStyle/>
          <a:p>
            <a:r>
              <a:rPr lang="en-US" dirty="0"/>
              <a:t>www.wkdickson.com</a:t>
            </a:r>
          </a:p>
        </p:txBody>
      </p:sp>
    </p:spTree>
    <p:extLst>
      <p:ext uri="{BB962C8B-B14F-4D97-AF65-F5344CB8AC3E}">
        <p14:creationId xmlns:p14="http://schemas.microsoft.com/office/powerpoint/2010/main" val="2487546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FAEF72-7769-D953-742A-BF433149B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170" y="2131704"/>
            <a:ext cx="5098688" cy="1674470"/>
          </a:xfrm>
        </p:spPr>
        <p:txBody>
          <a:bodyPr/>
          <a:lstStyle/>
          <a:p>
            <a:r>
              <a:rPr lang="en-US" sz="4400" dirty="0"/>
              <a:t>Investigation &amp;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05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780F-92D5-4FF5-8003-B57A9BC2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972A2-6CA7-4004-B499-2828DE6F4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001" y="1530200"/>
            <a:ext cx="5472000" cy="455122"/>
          </a:xfrm>
        </p:spPr>
        <p:txBody>
          <a:bodyPr/>
          <a:lstStyle/>
          <a:p>
            <a:r>
              <a:rPr lang="en-US" dirty="0"/>
              <a:t>Key Considerations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EACD0-6CBC-4E24-A0A1-D81FC464D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9501" y="2109147"/>
            <a:ext cx="5472000" cy="3868486"/>
          </a:xfrm>
        </p:spPr>
        <p:txBody>
          <a:bodyPr/>
          <a:lstStyle/>
          <a:p>
            <a:r>
              <a:rPr lang="en-US" dirty="0"/>
              <a:t>Minimize Property Impact 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ROW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Easements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Municipal Properties</a:t>
            </a:r>
          </a:p>
          <a:p>
            <a:r>
              <a:rPr lang="en-US" dirty="0"/>
              <a:t>Water Off the Road</a:t>
            </a:r>
          </a:p>
          <a:p>
            <a:r>
              <a:rPr lang="en-US" dirty="0"/>
              <a:t>Water Table</a:t>
            </a:r>
          </a:p>
          <a:p>
            <a:r>
              <a:rPr lang="en-US" dirty="0"/>
              <a:t>Soil Porosity 	</a:t>
            </a:r>
          </a:p>
          <a:p>
            <a:r>
              <a:rPr lang="en-US" dirty="0"/>
              <a:t>Municipality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F63FE-3B6C-47EC-8AB1-F9478EA4F9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Additional 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CDD73D-7C2C-40BB-AE73-DED62B737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2109147"/>
            <a:ext cx="5472000" cy="3868486"/>
          </a:xfrm>
        </p:spPr>
        <p:txBody>
          <a:bodyPr/>
          <a:lstStyle/>
          <a:p>
            <a:r>
              <a:rPr lang="en-US" dirty="0"/>
              <a:t>NCDOT Standards</a:t>
            </a:r>
          </a:p>
          <a:p>
            <a:r>
              <a:rPr lang="en-US" dirty="0"/>
              <a:t>NCDEQ MDC’s</a:t>
            </a:r>
          </a:p>
          <a:p>
            <a:r>
              <a:rPr lang="en-US" dirty="0"/>
              <a:t>Bioswale, Infiltration Swale, Infiltration Chamber, Dune Infiltration &amp; Permeable Pavers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701E-E986-4463-BE86-FF83BC4AF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Infiltration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59FA4-C258-4BF9-B26B-765FE5337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440886"/>
            <a:ext cx="5519220" cy="4353532"/>
          </a:xfrm>
        </p:spPr>
        <p:txBody>
          <a:bodyPr/>
          <a:lstStyle/>
          <a:p>
            <a:r>
              <a:rPr lang="en-US" dirty="0"/>
              <a:t>How It Works</a:t>
            </a:r>
          </a:p>
          <a:p>
            <a:pPr lvl="1"/>
            <a:r>
              <a:rPr lang="en-US" dirty="0"/>
              <a:t>Captures runoff from roadway</a:t>
            </a:r>
          </a:p>
          <a:p>
            <a:pPr lvl="1"/>
            <a:r>
              <a:rPr lang="en-US" dirty="0"/>
              <a:t>Provides additional storage</a:t>
            </a:r>
          </a:p>
          <a:p>
            <a:pPr lvl="1"/>
            <a:r>
              <a:rPr lang="en-US" dirty="0"/>
              <a:t>Infiltrates water into the sandy soils</a:t>
            </a:r>
          </a:p>
          <a:p>
            <a:pPr lvl="2"/>
            <a:r>
              <a:rPr lang="en-US" sz="2000" dirty="0"/>
              <a:t>Provides path for surface water to leave</a:t>
            </a:r>
          </a:p>
          <a:p>
            <a:pPr lvl="2"/>
            <a:r>
              <a:rPr lang="en-US" sz="2000" dirty="0"/>
              <a:t>Improves runoff Water Quality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A8BF2E-8530-5534-FD11-C29793284161}"/>
              </a:ext>
            </a:extLst>
          </p:cNvPr>
          <p:cNvGrpSpPr/>
          <p:nvPr/>
        </p:nvGrpSpPr>
        <p:grpSpPr>
          <a:xfrm>
            <a:off x="6096000" y="1440886"/>
            <a:ext cx="5676000" cy="3654989"/>
            <a:chOff x="2606880" y="1837124"/>
            <a:chExt cx="5186492" cy="33539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2D0068-E184-C118-7F58-34FC0B2BF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6880" y="1837124"/>
              <a:ext cx="5186492" cy="33539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DBE406-246B-184B-3238-2080160964C0}"/>
                </a:ext>
              </a:extLst>
            </p:cNvPr>
            <p:cNvSpPr txBox="1"/>
            <p:nvPr/>
          </p:nvSpPr>
          <p:spPr>
            <a:xfrm>
              <a:off x="6819901" y="3567113"/>
              <a:ext cx="7848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2F271C"/>
                  </a:solidFill>
                </a:rPr>
                <a:t>Optional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235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9F7C25-3463-4C76-A455-D20A312326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Visited all 18 hotspots</a:t>
            </a:r>
          </a:p>
          <a:p>
            <a:r>
              <a:rPr lang="en-US" dirty="0"/>
              <a:t>Identified feasible solutions and surface potential challenges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992CF22-512B-4CE4-8046-E36F2B7A9AC4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Infiltration Testing</a:t>
            </a:r>
          </a:p>
          <a:p>
            <a:r>
              <a:rPr lang="en-US" dirty="0"/>
              <a:t>Seasonal High Water Table (SHWT)</a:t>
            </a:r>
          </a:p>
          <a:p>
            <a:r>
              <a:rPr lang="en-US" dirty="0"/>
              <a:t>Ground Water Table (GWT)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7952536-315E-4C3D-883B-243405D2989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Survey</a:t>
            </a:r>
          </a:p>
          <a:p>
            <a:r>
              <a:rPr lang="en-US" dirty="0" err="1"/>
              <a:t>LiDar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B75A2-ED76-4879-9DA8-A4CFA762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B630-797D-4BB3-8868-CBF966536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Field Investigation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D4EA26-D1CF-447D-9275-30DF8584DD6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2400" dirty="0"/>
              <a:t>Infiltration and Ground Water Testing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96734-70E8-4052-A63A-95F4F8DD001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Survey and </a:t>
            </a:r>
            <a:r>
              <a:rPr lang="en-US" dirty="0" err="1"/>
              <a:t>LiDar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314AEEE-BE7A-4B9C-84EC-8DB17BE9E8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98374-402C-493E-B043-05E76BE578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71313" y="6365875"/>
            <a:ext cx="420687" cy="420688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US" dirty="0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9F7C25-3463-4C76-A455-D20A312326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sz="2200" dirty="0"/>
              <a:t>Limited available ROW, easement &amp; Real Estate</a:t>
            </a:r>
          </a:p>
          <a:p>
            <a:r>
              <a:rPr lang="en-US" sz="2200" dirty="0"/>
              <a:t>Utilities occupy existing ROW</a:t>
            </a:r>
          </a:p>
          <a:p>
            <a:r>
              <a:rPr lang="en-US" sz="2200" dirty="0"/>
              <a:t>Limited active existing drainage infrastructure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992CF22-512B-4CE4-8046-E36F2B7A9AC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01999" y="2448000"/>
            <a:ext cx="3689475" cy="3631338"/>
          </a:xfrm>
        </p:spPr>
        <p:txBody>
          <a:bodyPr/>
          <a:lstStyle/>
          <a:p>
            <a:r>
              <a:rPr lang="en-US" sz="2200" b="1" u="sng" dirty="0"/>
              <a:t>SHWT and GWT depths vary significantly</a:t>
            </a:r>
          </a:p>
          <a:p>
            <a:endParaRPr lang="en-US" sz="2200" dirty="0"/>
          </a:p>
          <a:p>
            <a:r>
              <a:rPr lang="en-US" sz="2200" dirty="0"/>
              <a:t>Ground Water Table (GWT) 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7952536-315E-4C3D-883B-243405D2989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sz="2200" dirty="0"/>
              <a:t>Elevation and available cover is minimum</a:t>
            </a:r>
          </a:p>
          <a:p>
            <a:r>
              <a:rPr lang="en-US" sz="2200" dirty="0"/>
              <a:t>Some sites will require wetland consideration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B75A2-ED76-4879-9DA8-A4CFA762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Observations From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B630-797D-4BB3-8868-CBF966536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Field &amp; Desktop Investigation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D4EA26-D1CF-447D-9275-30DF8584DD6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02000" y="1728000"/>
            <a:ext cx="3689474" cy="720000"/>
          </a:xfrm>
        </p:spPr>
        <p:txBody>
          <a:bodyPr/>
          <a:lstStyle/>
          <a:p>
            <a:r>
              <a:rPr lang="en-US" sz="2400" dirty="0"/>
              <a:t>Infiltration and Ground Water Testing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96734-70E8-4052-A63A-95F4F8DD001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Survey and </a:t>
            </a:r>
            <a:r>
              <a:rPr lang="en-US" dirty="0" err="1"/>
              <a:t>LiDar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314AEEE-BE7A-4B9C-84EC-8DB17BE9E83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98374-402C-493E-B043-05E76BE578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71313" y="6365875"/>
            <a:ext cx="420687" cy="420688"/>
          </a:xfrm>
          <a:prstGeom prst="rect">
            <a:avLst/>
          </a:prstGeom>
        </p:spPr>
        <p:txBody>
          <a:bodyPr/>
          <a:lstStyle/>
          <a:p>
            <a:fld id="{4B73C415-D670-4716-A5EC-CC4D52CA2BAC}" type="slidenum">
              <a:rPr lang="en-US" dirty="0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BE465-A139-4C75-A776-A54E1186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DA442-594F-4713-A481-D08C96F1F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47168"/>
            <a:ext cx="4291002" cy="5178832"/>
          </a:xfrm>
        </p:spPr>
        <p:txBody>
          <a:bodyPr/>
          <a:lstStyle/>
          <a:p>
            <a:r>
              <a:rPr lang="en-US" sz="2200" dirty="0"/>
              <a:t>Municipalities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sz="1400" dirty="0"/>
              <a:t>Town of North Topsail Beach, 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sz="1400" dirty="0"/>
              <a:t>Town of Surf City 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sz="1400" dirty="0"/>
              <a:t>Town of Topsail Beach</a:t>
            </a:r>
          </a:p>
          <a:p>
            <a:r>
              <a:rPr lang="en-US" sz="2200" dirty="0"/>
              <a:t>18 Hot Spot Sites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sz="1400" dirty="0"/>
              <a:t>10 in North Topsail Beach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sz="1400" dirty="0"/>
              <a:t>5 in Surf City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sz="1400" dirty="0"/>
              <a:t>3 in Topsail Beach</a:t>
            </a:r>
          </a:p>
          <a:p>
            <a:r>
              <a:rPr lang="en-US" sz="2200" dirty="0"/>
              <a:t>North Carolina Resilient Coastal Communities Program (NCCRP) Phase 3</a:t>
            </a:r>
          </a:p>
          <a:p>
            <a:r>
              <a:rPr lang="en-US" sz="2200" dirty="0"/>
              <a:t>Consistent Standards</a:t>
            </a:r>
          </a:p>
          <a:p>
            <a:r>
              <a:rPr lang="en-US" sz="2200" dirty="0"/>
              <a:t>Prepare for Permitting and Implementation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1C5854-F52C-AE18-1BB5-685D42329E8B}"/>
              </a:ext>
            </a:extLst>
          </p:cNvPr>
          <p:cNvSpPr txBox="1"/>
          <p:nvPr/>
        </p:nvSpPr>
        <p:spPr>
          <a:xfrm>
            <a:off x="14031567" y="3059668"/>
            <a:ext cx="399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Insert Map showing all 18 Hotspots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1A8C0FC-D588-DD4E-D42A-69461CA602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" t="3986" r="6554" b="14914"/>
          <a:stretch/>
        </p:blipFill>
        <p:spPr>
          <a:xfrm>
            <a:off x="6096000" y="155001"/>
            <a:ext cx="5390459" cy="6373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067A1E-8CE5-B9B6-86F2-04642F2F0A76}"/>
              </a:ext>
            </a:extLst>
          </p:cNvPr>
          <p:cNvSpPr txBox="1"/>
          <p:nvPr/>
        </p:nvSpPr>
        <p:spPr>
          <a:xfrm>
            <a:off x="8515135" y="6149001"/>
            <a:ext cx="29052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F271C"/>
                </a:solidFill>
              </a:rPr>
              <a:t>NCRCCP Phase 3 Sites – 18 Hotspots</a:t>
            </a:r>
          </a:p>
        </p:txBody>
      </p:sp>
    </p:spTree>
    <p:extLst>
      <p:ext uri="{BB962C8B-B14F-4D97-AF65-F5344CB8AC3E}">
        <p14:creationId xmlns:p14="http://schemas.microsoft.com/office/powerpoint/2010/main" val="274310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39BA4FD8-6814-4DB8-B3B8-F4E08CE1588F}"/>
              </a:ext>
            </a:extLst>
          </p:cNvPr>
          <p:cNvSpPr/>
          <p:nvPr/>
        </p:nvSpPr>
        <p:spPr>
          <a:xfrm>
            <a:off x="4131294" y="3450782"/>
            <a:ext cx="453570" cy="308708"/>
          </a:xfrm>
          <a:custGeom>
            <a:avLst/>
            <a:gdLst>
              <a:gd name="connsiteX0" fmla="*/ 656493 w 730739"/>
              <a:gd name="connsiteY0" fmla="*/ 207108 h 308708"/>
              <a:gd name="connsiteX1" fmla="*/ 656493 w 730739"/>
              <a:gd name="connsiteY1" fmla="*/ 207108 h 308708"/>
              <a:gd name="connsiteX2" fmla="*/ 711200 w 730739"/>
              <a:gd name="connsiteY2" fmla="*/ 203200 h 308708"/>
              <a:gd name="connsiteX3" fmla="*/ 722923 w 730739"/>
              <a:gd name="connsiteY3" fmla="*/ 191477 h 308708"/>
              <a:gd name="connsiteX4" fmla="*/ 730739 w 730739"/>
              <a:gd name="connsiteY4" fmla="*/ 168031 h 308708"/>
              <a:gd name="connsiteX5" fmla="*/ 722923 w 730739"/>
              <a:gd name="connsiteY5" fmla="*/ 128954 h 308708"/>
              <a:gd name="connsiteX6" fmla="*/ 711200 w 730739"/>
              <a:gd name="connsiteY6" fmla="*/ 85970 h 308708"/>
              <a:gd name="connsiteX7" fmla="*/ 707293 w 730739"/>
              <a:gd name="connsiteY7" fmla="*/ 62523 h 308708"/>
              <a:gd name="connsiteX8" fmla="*/ 699477 w 730739"/>
              <a:gd name="connsiteY8" fmla="*/ 54708 h 308708"/>
              <a:gd name="connsiteX9" fmla="*/ 691662 w 730739"/>
              <a:gd name="connsiteY9" fmla="*/ 42985 h 308708"/>
              <a:gd name="connsiteX10" fmla="*/ 676031 w 730739"/>
              <a:gd name="connsiteY10" fmla="*/ 27354 h 308708"/>
              <a:gd name="connsiteX11" fmla="*/ 668216 w 730739"/>
              <a:gd name="connsiteY11" fmla="*/ 15631 h 308708"/>
              <a:gd name="connsiteX12" fmla="*/ 656493 w 730739"/>
              <a:gd name="connsiteY12" fmla="*/ 11723 h 308708"/>
              <a:gd name="connsiteX13" fmla="*/ 633046 w 730739"/>
              <a:gd name="connsiteY13" fmla="*/ 0 h 308708"/>
              <a:gd name="connsiteX14" fmla="*/ 535354 w 730739"/>
              <a:gd name="connsiteY14" fmla="*/ 3908 h 308708"/>
              <a:gd name="connsiteX15" fmla="*/ 519723 w 730739"/>
              <a:gd name="connsiteY15" fmla="*/ 11723 h 308708"/>
              <a:gd name="connsiteX16" fmla="*/ 441570 w 730739"/>
              <a:gd name="connsiteY16" fmla="*/ 15631 h 308708"/>
              <a:gd name="connsiteX17" fmla="*/ 386862 w 730739"/>
              <a:gd name="connsiteY17" fmla="*/ 19539 h 308708"/>
              <a:gd name="connsiteX18" fmla="*/ 257908 w 730739"/>
              <a:gd name="connsiteY18" fmla="*/ 15631 h 308708"/>
              <a:gd name="connsiteX19" fmla="*/ 211016 w 730739"/>
              <a:gd name="connsiteY19" fmla="*/ 11723 h 308708"/>
              <a:gd name="connsiteX20" fmla="*/ 152400 w 730739"/>
              <a:gd name="connsiteY20" fmla="*/ 15631 h 308708"/>
              <a:gd name="connsiteX21" fmla="*/ 136770 w 730739"/>
              <a:gd name="connsiteY21" fmla="*/ 27354 h 308708"/>
              <a:gd name="connsiteX22" fmla="*/ 109416 w 730739"/>
              <a:gd name="connsiteY22" fmla="*/ 39077 h 308708"/>
              <a:gd name="connsiteX23" fmla="*/ 89877 w 730739"/>
              <a:gd name="connsiteY23" fmla="*/ 62523 h 308708"/>
              <a:gd name="connsiteX24" fmla="*/ 85970 w 730739"/>
              <a:gd name="connsiteY24" fmla="*/ 74246 h 308708"/>
              <a:gd name="connsiteX25" fmla="*/ 62523 w 730739"/>
              <a:gd name="connsiteY25" fmla="*/ 105508 h 308708"/>
              <a:gd name="connsiteX26" fmla="*/ 42985 w 730739"/>
              <a:gd name="connsiteY26" fmla="*/ 132862 h 308708"/>
              <a:gd name="connsiteX27" fmla="*/ 15631 w 730739"/>
              <a:gd name="connsiteY27" fmla="*/ 168031 h 308708"/>
              <a:gd name="connsiteX28" fmla="*/ 0 w 730739"/>
              <a:gd name="connsiteY28" fmla="*/ 187570 h 308708"/>
              <a:gd name="connsiteX29" fmla="*/ 7816 w 730739"/>
              <a:gd name="connsiteY29" fmla="*/ 222739 h 308708"/>
              <a:gd name="connsiteX30" fmla="*/ 11723 w 730739"/>
              <a:gd name="connsiteY30" fmla="*/ 234462 h 308708"/>
              <a:gd name="connsiteX31" fmla="*/ 31262 w 730739"/>
              <a:gd name="connsiteY31" fmla="*/ 257908 h 308708"/>
              <a:gd name="connsiteX32" fmla="*/ 46893 w 730739"/>
              <a:gd name="connsiteY32" fmla="*/ 269631 h 308708"/>
              <a:gd name="connsiteX33" fmla="*/ 54708 w 730739"/>
              <a:gd name="connsiteY33" fmla="*/ 281354 h 308708"/>
              <a:gd name="connsiteX34" fmla="*/ 93785 w 730739"/>
              <a:gd name="connsiteY34" fmla="*/ 293077 h 308708"/>
              <a:gd name="connsiteX35" fmla="*/ 121139 w 730739"/>
              <a:gd name="connsiteY35" fmla="*/ 300893 h 308708"/>
              <a:gd name="connsiteX36" fmla="*/ 160216 w 730739"/>
              <a:gd name="connsiteY36" fmla="*/ 304800 h 308708"/>
              <a:gd name="connsiteX37" fmla="*/ 211016 w 730739"/>
              <a:gd name="connsiteY37" fmla="*/ 308708 h 308708"/>
              <a:gd name="connsiteX38" fmla="*/ 324339 w 730739"/>
              <a:gd name="connsiteY38" fmla="*/ 300893 h 308708"/>
              <a:gd name="connsiteX39" fmla="*/ 336062 w 730739"/>
              <a:gd name="connsiteY39" fmla="*/ 296985 h 308708"/>
              <a:gd name="connsiteX40" fmla="*/ 390770 w 730739"/>
              <a:gd name="connsiteY40" fmla="*/ 289170 h 308708"/>
              <a:gd name="connsiteX41" fmla="*/ 418123 w 730739"/>
              <a:gd name="connsiteY41" fmla="*/ 281354 h 308708"/>
              <a:gd name="connsiteX42" fmla="*/ 449385 w 730739"/>
              <a:gd name="connsiteY42" fmla="*/ 277446 h 308708"/>
              <a:gd name="connsiteX43" fmla="*/ 488462 w 730739"/>
              <a:gd name="connsiteY43" fmla="*/ 269631 h 308708"/>
              <a:gd name="connsiteX44" fmla="*/ 511908 w 730739"/>
              <a:gd name="connsiteY44" fmla="*/ 257908 h 308708"/>
              <a:gd name="connsiteX45" fmla="*/ 523631 w 730739"/>
              <a:gd name="connsiteY45" fmla="*/ 250093 h 308708"/>
              <a:gd name="connsiteX46" fmla="*/ 566616 w 730739"/>
              <a:gd name="connsiteY46" fmla="*/ 234462 h 308708"/>
              <a:gd name="connsiteX47" fmla="*/ 593970 w 730739"/>
              <a:gd name="connsiteY47" fmla="*/ 226646 h 308708"/>
              <a:gd name="connsiteX48" fmla="*/ 656493 w 730739"/>
              <a:gd name="connsiteY48" fmla="*/ 207108 h 30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30739" h="308708">
                <a:moveTo>
                  <a:pt x="656493" y="207108"/>
                </a:moveTo>
                <a:lnTo>
                  <a:pt x="656493" y="207108"/>
                </a:lnTo>
                <a:cubicBezTo>
                  <a:pt x="674729" y="205805"/>
                  <a:pt x="693404" y="207387"/>
                  <a:pt x="711200" y="203200"/>
                </a:cubicBezTo>
                <a:cubicBezTo>
                  <a:pt x="716579" y="201934"/>
                  <a:pt x="720239" y="196308"/>
                  <a:pt x="722923" y="191477"/>
                </a:cubicBezTo>
                <a:cubicBezTo>
                  <a:pt x="726924" y="184276"/>
                  <a:pt x="730739" y="168031"/>
                  <a:pt x="730739" y="168031"/>
                </a:cubicBezTo>
                <a:cubicBezTo>
                  <a:pt x="727667" y="149601"/>
                  <a:pt x="727588" y="145281"/>
                  <a:pt x="722923" y="128954"/>
                </a:cubicBezTo>
                <a:cubicBezTo>
                  <a:pt x="716866" y="107754"/>
                  <a:pt x="716765" y="119367"/>
                  <a:pt x="711200" y="85970"/>
                </a:cubicBezTo>
                <a:cubicBezTo>
                  <a:pt x="709898" y="78154"/>
                  <a:pt x="710075" y="69942"/>
                  <a:pt x="707293" y="62523"/>
                </a:cubicBezTo>
                <a:cubicBezTo>
                  <a:pt x="705999" y="59073"/>
                  <a:pt x="701779" y="57585"/>
                  <a:pt x="699477" y="54708"/>
                </a:cubicBezTo>
                <a:cubicBezTo>
                  <a:pt x="696543" y="51041"/>
                  <a:pt x="694718" y="46551"/>
                  <a:pt x="691662" y="42985"/>
                </a:cubicBezTo>
                <a:cubicBezTo>
                  <a:pt x="686867" y="37390"/>
                  <a:pt x="680118" y="33485"/>
                  <a:pt x="676031" y="27354"/>
                </a:cubicBezTo>
                <a:cubicBezTo>
                  <a:pt x="673426" y="23446"/>
                  <a:pt x="671883" y="18565"/>
                  <a:pt x="668216" y="15631"/>
                </a:cubicBezTo>
                <a:cubicBezTo>
                  <a:pt x="665000" y="13058"/>
                  <a:pt x="660177" y="13565"/>
                  <a:pt x="656493" y="11723"/>
                </a:cubicBezTo>
                <a:cubicBezTo>
                  <a:pt x="626194" y="-3426"/>
                  <a:pt x="662512" y="9822"/>
                  <a:pt x="633046" y="0"/>
                </a:cubicBezTo>
                <a:cubicBezTo>
                  <a:pt x="600482" y="1303"/>
                  <a:pt x="567771" y="555"/>
                  <a:pt x="535354" y="3908"/>
                </a:cubicBezTo>
                <a:cubicBezTo>
                  <a:pt x="529560" y="4507"/>
                  <a:pt x="525503" y="11000"/>
                  <a:pt x="519723" y="11723"/>
                </a:cubicBezTo>
                <a:cubicBezTo>
                  <a:pt x="493841" y="14958"/>
                  <a:pt x="467609" y="14099"/>
                  <a:pt x="441570" y="15631"/>
                </a:cubicBezTo>
                <a:cubicBezTo>
                  <a:pt x="423319" y="16705"/>
                  <a:pt x="405098" y="18236"/>
                  <a:pt x="386862" y="19539"/>
                </a:cubicBezTo>
                <a:lnTo>
                  <a:pt x="257908" y="15631"/>
                </a:lnTo>
                <a:cubicBezTo>
                  <a:pt x="242239" y="14935"/>
                  <a:pt x="226701" y="11723"/>
                  <a:pt x="211016" y="11723"/>
                </a:cubicBezTo>
                <a:cubicBezTo>
                  <a:pt x="191434" y="11723"/>
                  <a:pt x="171939" y="14328"/>
                  <a:pt x="152400" y="15631"/>
                </a:cubicBezTo>
                <a:cubicBezTo>
                  <a:pt x="147190" y="19539"/>
                  <a:pt x="142293" y="23902"/>
                  <a:pt x="136770" y="27354"/>
                </a:cubicBezTo>
                <a:cubicBezTo>
                  <a:pt x="125730" y="34254"/>
                  <a:pt x="120814" y="35278"/>
                  <a:pt x="109416" y="39077"/>
                </a:cubicBezTo>
                <a:cubicBezTo>
                  <a:pt x="100776" y="47717"/>
                  <a:pt x="95316" y="51644"/>
                  <a:pt x="89877" y="62523"/>
                </a:cubicBezTo>
                <a:cubicBezTo>
                  <a:pt x="88035" y="66207"/>
                  <a:pt x="87970" y="70645"/>
                  <a:pt x="85970" y="74246"/>
                </a:cubicBezTo>
                <a:cubicBezTo>
                  <a:pt x="74923" y="94132"/>
                  <a:pt x="74382" y="93651"/>
                  <a:pt x="62523" y="105508"/>
                </a:cubicBezTo>
                <a:cubicBezTo>
                  <a:pt x="54559" y="129403"/>
                  <a:pt x="64618" y="105048"/>
                  <a:pt x="42985" y="132862"/>
                </a:cubicBezTo>
                <a:cubicBezTo>
                  <a:pt x="33867" y="144585"/>
                  <a:pt x="23869" y="155674"/>
                  <a:pt x="15631" y="168031"/>
                </a:cubicBezTo>
                <a:cubicBezTo>
                  <a:pt x="5772" y="182820"/>
                  <a:pt x="11137" y="176433"/>
                  <a:pt x="0" y="187570"/>
                </a:cubicBezTo>
                <a:cubicBezTo>
                  <a:pt x="2687" y="201005"/>
                  <a:pt x="4136" y="209858"/>
                  <a:pt x="7816" y="222739"/>
                </a:cubicBezTo>
                <a:cubicBezTo>
                  <a:pt x="8948" y="226700"/>
                  <a:pt x="9881" y="230778"/>
                  <a:pt x="11723" y="234462"/>
                </a:cubicBezTo>
                <a:cubicBezTo>
                  <a:pt x="16244" y="243505"/>
                  <a:pt x="23702" y="251428"/>
                  <a:pt x="31262" y="257908"/>
                </a:cubicBezTo>
                <a:cubicBezTo>
                  <a:pt x="36207" y="262146"/>
                  <a:pt x="41683" y="265723"/>
                  <a:pt x="46893" y="269631"/>
                </a:cubicBezTo>
                <a:cubicBezTo>
                  <a:pt x="49498" y="273539"/>
                  <a:pt x="50726" y="278865"/>
                  <a:pt x="54708" y="281354"/>
                </a:cubicBezTo>
                <a:cubicBezTo>
                  <a:pt x="62534" y="286246"/>
                  <a:pt x="83666" y="290186"/>
                  <a:pt x="93785" y="293077"/>
                </a:cubicBezTo>
                <a:cubicBezTo>
                  <a:pt x="104922" y="296259"/>
                  <a:pt x="108920" y="299147"/>
                  <a:pt x="121139" y="300893"/>
                </a:cubicBezTo>
                <a:cubicBezTo>
                  <a:pt x="134098" y="302744"/>
                  <a:pt x="147175" y="303666"/>
                  <a:pt x="160216" y="304800"/>
                </a:cubicBezTo>
                <a:cubicBezTo>
                  <a:pt x="177136" y="306271"/>
                  <a:pt x="194083" y="307405"/>
                  <a:pt x="211016" y="308708"/>
                </a:cubicBezTo>
                <a:cubicBezTo>
                  <a:pt x="234120" y="307492"/>
                  <a:pt x="294521" y="305480"/>
                  <a:pt x="324339" y="300893"/>
                </a:cubicBezTo>
                <a:cubicBezTo>
                  <a:pt x="328410" y="300267"/>
                  <a:pt x="332006" y="297701"/>
                  <a:pt x="336062" y="296985"/>
                </a:cubicBezTo>
                <a:cubicBezTo>
                  <a:pt x="354203" y="293784"/>
                  <a:pt x="390770" y="289170"/>
                  <a:pt x="390770" y="289170"/>
                </a:cubicBezTo>
                <a:cubicBezTo>
                  <a:pt x="400060" y="286073"/>
                  <a:pt x="408311" y="282989"/>
                  <a:pt x="418123" y="281354"/>
                </a:cubicBezTo>
                <a:cubicBezTo>
                  <a:pt x="428482" y="279627"/>
                  <a:pt x="438989" y="278931"/>
                  <a:pt x="449385" y="277446"/>
                </a:cubicBezTo>
                <a:cubicBezTo>
                  <a:pt x="471748" y="274251"/>
                  <a:pt x="469470" y="274379"/>
                  <a:pt x="488462" y="269631"/>
                </a:cubicBezTo>
                <a:cubicBezTo>
                  <a:pt x="522058" y="247235"/>
                  <a:pt x="479551" y="274086"/>
                  <a:pt x="511908" y="257908"/>
                </a:cubicBezTo>
                <a:cubicBezTo>
                  <a:pt x="516109" y="255808"/>
                  <a:pt x="519430" y="252193"/>
                  <a:pt x="523631" y="250093"/>
                </a:cubicBezTo>
                <a:cubicBezTo>
                  <a:pt x="534512" y="244653"/>
                  <a:pt x="555666" y="238112"/>
                  <a:pt x="566616" y="234462"/>
                </a:cubicBezTo>
                <a:cubicBezTo>
                  <a:pt x="594720" y="225094"/>
                  <a:pt x="559627" y="236458"/>
                  <a:pt x="593970" y="226646"/>
                </a:cubicBezTo>
                <a:cubicBezTo>
                  <a:pt x="609087" y="222327"/>
                  <a:pt x="646072" y="210364"/>
                  <a:pt x="656493" y="207108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9BA5A1F1-7849-4173-A454-671408D4A2AD}"/>
              </a:ext>
            </a:extLst>
          </p:cNvPr>
          <p:cNvSpPr/>
          <p:nvPr/>
        </p:nvSpPr>
        <p:spPr>
          <a:xfrm>
            <a:off x="4327611" y="3568128"/>
            <a:ext cx="222738" cy="113186"/>
          </a:xfrm>
          <a:custGeom>
            <a:avLst/>
            <a:gdLst>
              <a:gd name="connsiteX0" fmla="*/ 175846 w 222738"/>
              <a:gd name="connsiteY0" fmla="*/ 103291 h 113186"/>
              <a:gd name="connsiteX1" fmla="*/ 175846 w 222738"/>
              <a:gd name="connsiteY1" fmla="*/ 103291 h 113186"/>
              <a:gd name="connsiteX2" fmla="*/ 211015 w 222738"/>
              <a:gd name="connsiteY2" fmla="*/ 95476 h 113186"/>
              <a:gd name="connsiteX3" fmla="*/ 214923 w 222738"/>
              <a:gd name="connsiteY3" fmla="*/ 83753 h 113186"/>
              <a:gd name="connsiteX4" fmla="*/ 222738 w 222738"/>
              <a:gd name="connsiteY4" fmla="*/ 68122 h 113186"/>
              <a:gd name="connsiteX5" fmla="*/ 214923 w 222738"/>
              <a:gd name="connsiteY5" fmla="*/ 44676 h 113186"/>
              <a:gd name="connsiteX6" fmla="*/ 195384 w 222738"/>
              <a:gd name="connsiteY6" fmla="*/ 32953 h 113186"/>
              <a:gd name="connsiteX7" fmla="*/ 183661 w 222738"/>
              <a:gd name="connsiteY7" fmla="*/ 25137 h 113186"/>
              <a:gd name="connsiteX8" fmla="*/ 168030 w 222738"/>
              <a:gd name="connsiteY8" fmla="*/ 13414 h 113186"/>
              <a:gd name="connsiteX9" fmla="*/ 144584 w 222738"/>
              <a:gd name="connsiteY9" fmla="*/ 9507 h 113186"/>
              <a:gd name="connsiteX10" fmla="*/ 46892 w 222738"/>
              <a:gd name="connsiteY10" fmla="*/ 5599 h 113186"/>
              <a:gd name="connsiteX11" fmla="*/ 23446 w 222738"/>
              <a:gd name="connsiteY11" fmla="*/ 21230 h 113186"/>
              <a:gd name="connsiteX12" fmla="*/ 3907 w 222738"/>
              <a:gd name="connsiteY12" fmla="*/ 36861 h 113186"/>
              <a:gd name="connsiteX13" fmla="*/ 0 w 222738"/>
              <a:gd name="connsiteY13" fmla="*/ 48584 h 113186"/>
              <a:gd name="connsiteX14" fmla="*/ 27353 w 222738"/>
              <a:gd name="connsiteY14" fmla="*/ 79845 h 113186"/>
              <a:gd name="connsiteX15" fmla="*/ 66430 w 222738"/>
              <a:gd name="connsiteY15" fmla="*/ 91568 h 113186"/>
              <a:gd name="connsiteX16" fmla="*/ 78153 w 222738"/>
              <a:gd name="connsiteY16" fmla="*/ 95476 h 113186"/>
              <a:gd name="connsiteX17" fmla="*/ 109415 w 222738"/>
              <a:gd name="connsiteY17" fmla="*/ 103291 h 113186"/>
              <a:gd name="connsiteX18" fmla="*/ 117230 w 222738"/>
              <a:gd name="connsiteY18" fmla="*/ 111107 h 113186"/>
              <a:gd name="connsiteX19" fmla="*/ 175846 w 222738"/>
              <a:gd name="connsiteY19" fmla="*/ 103291 h 113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2738" h="113186">
                <a:moveTo>
                  <a:pt x="175846" y="103291"/>
                </a:moveTo>
                <a:lnTo>
                  <a:pt x="175846" y="103291"/>
                </a:lnTo>
                <a:cubicBezTo>
                  <a:pt x="187569" y="100686"/>
                  <a:pt x="200274" y="100846"/>
                  <a:pt x="211015" y="95476"/>
                </a:cubicBezTo>
                <a:cubicBezTo>
                  <a:pt x="214699" y="93634"/>
                  <a:pt x="213300" y="87539"/>
                  <a:pt x="214923" y="83753"/>
                </a:cubicBezTo>
                <a:cubicBezTo>
                  <a:pt x="217218" y="78399"/>
                  <a:pt x="220133" y="73332"/>
                  <a:pt x="222738" y="68122"/>
                </a:cubicBezTo>
                <a:cubicBezTo>
                  <a:pt x="220133" y="60307"/>
                  <a:pt x="218607" y="52044"/>
                  <a:pt x="214923" y="44676"/>
                </a:cubicBezTo>
                <a:cubicBezTo>
                  <a:pt x="209835" y="34500"/>
                  <a:pt x="204296" y="37409"/>
                  <a:pt x="195384" y="32953"/>
                </a:cubicBezTo>
                <a:cubicBezTo>
                  <a:pt x="191183" y="30852"/>
                  <a:pt x="187483" y="27867"/>
                  <a:pt x="183661" y="25137"/>
                </a:cubicBezTo>
                <a:cubicBezTo>
                  <a:pt x="178361" y="21351"/>
                  <a:pt x="174077" y="15833"/>
                  <a:pt x="168030" y="13414"/>
                </a:cubicBezTo>
                <a:cubicBezTo>
                  <a:pt x="160674" y="10472"/>
                  <a:pt x="152399" y="10809"/>
                  <a:pt x="144584" y="9507"/>
                </a:cubicBezTo>
                <a:cubicBezTo>
                  <a:pt x="97627" y="-6147"/>
                  <a:pt x="129365" y="1258"/>
                  <a:pt x="46892" y="5599"/>
                </a:cubicBezTo>
                <a:cubicBezTo>
                  <a:pt x="15383" y="21353"/>
                  <a:pt x="43338" y="5316"/>
                  <a:pt x="23446" y="21230"/>
                </a:cubicBezTo>
                <a:cubicBezTo>
                  <a:pt x="-1208" y="40954"/>
                  <a:pt x="22783" y="17985"/>
                  <a:pt x="3907" y="36861"/>
                </a:cubicBezTo>
                <a:cubicBezTo>
                  <a:pt x="2605" y="40769"/>
                  <a:pt x="0" y="44465"/>
                  <a:pt x="0" y="48584"/>
                </a:cubicBezTo>
                <a:cubicBezTo>
                  <a:pt x="0" y="65945"/>
                  <a:pt x="10256" y="74146"/>
                  <a:pt x="27353" y="79845"/>
                </a:cubicBezTo>
                <a:cubicBezTo>
                  <a:pt x="83083" y="98422"/>
                  <a:pt x="25084" y="79755"/>
                  <a:pt x="66430" y="91568"/>
                </a:cubicBezTo>
                <a:cubicBezTo>
                  <a:pt x="70391" y="92700"/>
                  <a:pt x="74157" y="94477"/>
                  <a:pt x="78153" y="95476"/>
                </a:cubicBezTo>
                <a:lnTo>
                  <a:pt x="109415" y="103291"/>
                </a:lnTo>
                <a:cubicBezTo>
                  <a:pt x="112020" y="105896"/>
                  <a:pt x="114071" y="109211"/>
                  <a:pt x="117230" y="111107"/>
                </a:cubicBezTo>
                <a:cubicBezTo>
                  <a:pt x="129233" y="118309"/>
                  <a:pt x="166077" y="104594"/>
                  <a:pt x="175846" y="103291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504B58E-71C0-4E63-BB29-EC562A69C330}"/>
              </a:ext>
            </a:extLst>
          </p:cNvPr>
          <p:cNvSpPr/>
          <p:nvPr/>
        </p:nvSpPr>
        <p:spPr>
          <a:xfrm>
            <a:off x="3724944" y="3316868"/>
            <a:ext cx="876356" cy="478366"/>
          </a:xfrm>
          <a:custGeom>
            <a:avLst/>
            <a:gdLst>
              <a:gd name="connsiteX0" fmla="*/ 808623 w 876356"/>
              <a:gd name="connsiteY0" fmla="*/ 410633 h 478366"/>
              <a:gd name="connsiteX1" fmla="*/ 808623 w 876356"/>
              <a:gd name="connsiteY1" fmla="*/ 410633 h 478366"/>
              <a:gd name="connsiteX2" fmla="*/ 842490 w 876356"/>
              <a:gd name="connsiteY2" fmla="*/ 397933 h 478366"/>
              <a:gd name="connsiteX3" fmla="*/ 867890 w 876356"/>
              <a:gd name="connsiteY3" fmla="*/ 381000 h 478366"/>
              <a:gd name="connsiteX4" fmla="*/ 876356 w 876356"/>
              <a:gd name="connsiteY4" fmla="*/ 338666 h 478366"/>
              <a:gd name="connsiteX5" fmla="*/ 872123 w 876356"/>
              <a:gd name="connsiteY5" fmla="*/ 262466 h 478366"/>
              <a:gd name="connsiteX6" fmla="*/ 867890 w 876356"/>
              <a:gd name="connsiteY6" fmla="*/ 215900 h 478366"/>
              <a:gd name="connsiteX7" fmla="*/ 859423 w 876356"/>
              <a:gd name="connsiteY7" fmla="*/ 194733 h 478366"/>
              <a:gd name="connsiteX8" fmla="*/ 846723 w 876356"/>
              <a:gd name="connsiteY8" fmla="*/ 165100 h 478366"/>
              <a:gd name="connsiteX9" fmla="*/ 838256 w 876356"/>
              <a:gd name="connsiteY9" fmla="*/ 131233 h 478366"/>
              <a:gd name="connsiteX10" fmla="*/ 834023 w 876356"/>
              <a:gd name="connsiteY10" fmla="*/ 118533 h 478366"/>
              <a:gd name="connsiteX11" fmla="*/ 825556 w 876356"/>
              <a:gd name="connsiteY11" fmla="*/ 105833 h 478366"/>
              <a:gd name="connsiteX12" fmla="*/ 821323 w 876356"/>
              <a:gd name="connsiteY12" fmla="*/ 93133 h 478366"/>
              <a:gd name="connsiteX13" fmla="*/ 812856 w 876356"/>
              <a:gd name="connsiteY13" fmla="*/ 80433 h 478366"/>
              <a:gd name="connsiteX14" fmla="*/ 787456 w 876356"/>
              <a:gd name="connsiteY14" fmla="*/ 59266 h 478366"/>
              <a:gd name="connsiteX15" fmla="*/ 770523 w 876356"/>
              <a:gd name="connsiteY15" fmla="*/ 50800 h 478366"/>
              <a:gd name="connsiteX16" fmla="*/ 740890 w 876356"/>
              <a:gd name="connsiteY16" fmla="*/ 38100 h 478366"/>
              <a:gd name="connsiteX17" fmla="*/ 707023 w 876356"/>
              <a:gd name="connsiteY17" fmla="*/ 25400 h 478366"/>
              <a:gd name="connsiteX18" fmla="*/ 690090 w 876356"/>
              <a:gd name="connsiteY18" fmla="*/ 16933 h 478366"/>
              <a:gd name="connsiteX19" fmla="*/ 664690 w 876356"/>
              <a:gd name="connsiteY19" fmla="*/ 8466 h 478366"/>
              <a:gd name="connsiteX20" fmla="*/ 651990 w 876356"/>
              <a:gd name="connsiteY20" fmla="*/ 4233 h 478366"/>
              <a:gd name="connsiteX21" fmla="*/ 609656 w 876356"/>
              <a:gd name="connsiteY21" fmla="*/ 0 h 478366"/>
              <a:gd name="connsiteX22" fmla="*/ 448790 w 876356"/>
              <a:gd name="connsiteY22" fmla="*/ 8466 h 478366"/>
              <a:gd name="connsiteX23" fmla="*/ 436090 w 876356"/>
              <a:gd name="connsiteY23" fmla="*/ 12700 h 478366"/>
              <a:gd name="connsiteX24" fmla="*/ 397990 w 876356"/>
              <a:gd name="connsiteY24" fmla="*/ 16933 h 478366"/>
              <a:gd name="connsiteX25" fmla="*/ 342956 w 876356"/>
              <a:gd name="connsiteY25" fmla="*/ 25400 h 478366"/>
              <a:gd name="connsiteX26" fmla="*/ 313323 w 876356"/>
              <a:gd name="connsiteY26" fmla="*/ 29633 h 478366"/>
              <a:gd name="connsiteX27" fmla="*/ 199023 w 876356"/>
              <a:gd name="connsiteY27" fmla="*/ 38100 h 478366"/>
              <a:gd name="connsiteX28" fmla="*/ 177856 w 876356"/>
              <a:gd name="connsiteY28" fmla="*/ 42333 h 478366"/>
              <a:gd name="connsiteX29" fmla="*/ 131290 w 876356"/>
              <a:gd name="connsiteY29" fmla="*/ 84666 h 478366"/>
              <a:gd name="connsiteX30" fmla="*/ 114356 w 876356"/>
              <a:gd name="connsiteY30" fmla="*/ 88900 h 478366"/>
              <a:gd name="connsiteX31" fmla="*/ 80490 w 876356"/>
              <a:gd name="connsiteY31" fmla="*/ 105833 h 478366"/>
              <a:gd name="connsiteX32" fmla="*/ 50856 w 876356"/>
              <a:gd name="connsiteY32" fmla="*/ 122766 h 478366"/>
              <a:gd name="connsiteX33" fmla="*/ 16990 w 876356"/>
              <a:gd name="connsiteY33" fmla="*/ 143933 h 478366"/>
              <a:gd name="connsiteX34" fmla="*/ 8523 w 876356"/>
              <a:gd name="connsiteY34" fmla="*/ 156633 h 478366"/>
              <a:gd name="connsiteX35" fmla="*/ 56 w 876356"/>
              <a:gd name="connsiteY35" fmla="*/ 254000 h 478366"/>
              <a:gd name="connsiteX36" fmla="*/ 4290 w 876356"/>
              <a:gd name="connsiteY36" fmla="*/ 325966 h 478366"/>
              <a:gd name="connsiteX37" fmla="*/ 25456 w 876356"/>
              <a:gd name="connsiteY37" fmla="*/ 372533 h 478366"/>
              <a:gd name="connsiteX38" fmla="*/ 42390 w 876356"/>
              <a:gd name="connsiteY38" fmla="*/ 397933 h 478366"/>
              <a:gd name="connsiteX39" fmla="*/ 50856 w 876356"/>
              <a:gd name="connsiteY39" fmla="*/ 414866 h 478366"/>
              <a:gd name="connsiteX40" fmla="*/ 67790 w 876356"/>
              <a:gd name="connsiteY40" fmla="*/ 423333 h 478366"/>
              <a:gd name="connsiteX41" fmla="*/ 105890 w 876356"/>
              <a:gd name="connsiteY41" fmla="*/ 448733 h 478366"/>
              <a:gd name="connsiteX42" fmla="*/ 118590 w 876356"/>
              <a:gd name="connsiteY42" fmla="*/ 457200 h 478366"/>
              <a:gd name="connsiteX43" fmla="*/ 143990 w 876356"/>
              <a:gd name="connsiteY43" fmla="*/ 461433 h 478366"/>
              <a:gd name="connsiteX44" fmla="*/ 156690 w 876356"/>
              <a:gd name="connsiteY44" fmla="*/ 465666 h 478366"/>
              <a:gd name="connsiteX45" fmla="*/ 275223 w 876356"/>
              <a:gd name="connsiteY45" fmla="*/ 474133 h 478366"/>
              <a:gd name="connsiteX46" fmla="*/ 317556 w 876356"/>
              <a:gd name="connsiteY46" fmla="*/ 478366 h 478366"/>
              <a:gd name="connsiteX47" fmla="*/ 478423 w 876356"/>
              <a:gd name="connsiteY47" fmla="*/ 474133 h 478366"/>
              <a:gd name="connsiteX48" fmla="*/ 524990 w 876356"/>
              <a:gd name="connsiteY48" fmla="*/ 465666 h 478366"/>
              <a:gd name="connsiteX49" fmla="*/ 554623 w 876356"/>
              <a:gd name="connsiteY49" fmla="*/ 461433 h 478366"/>
              <a:gd name="connsiteX50" fmla="*/ 630823 w 876356"/>
              <a:gd name="connsiteY50" fmla="*/ 448733 h 478366"/>
              <a:gd name="connsiteX51" fmla="*/ 643523 w 876356"/>
              <a:gd name="connsiteY51" fmla="*/ 444500 h 478366"/>
              <a:gd name="connsiteX52" fmla="*/ 660456 w 876356"/>
              <a:gd name="connsiteY52" fmla="*/ 440266 h 478366"/>
              <a:gd name="connsiteX53" fmla="*/ 685856 w 876356"/>
              <a:gd name="connsiteY53" fmla="*/ 431800 h 478366"/>
              <a:gd name="connsiteX54" fmla="*/ 711256 w 876356"/>
              <a:gd name="connsiteY54" fmla="*/ 414866 h 478366"/>
              <a:gd name="connsiteX55" fmla="*/ 766290 w 876356"/>
              <a:gd name="connsiteY55" fmla="*/ 406400 h 478366"/>
              <a:gd name="connsiteX56" fmla="*/ 808623 w 876356"/>
              <a:gd name="connsiteY56" fmla="*/ 410633 h 47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876356" h="478366">
                <a:moveTo>
                  <a:pt x="808623" y="410633"/>
                </a:moveTo>
                <a:lnTo>
                  <a:pt x="808623" y="410633"/>
                </a:lnTo>
                <a:cubicBezTo>
                  <a:pt x="819912" y="406400"/>
                  <a:pt x="831706" y="403325"/>
                  <a:pt x="842490" y="397933"/>
                </a:cubicBezTo>
                <a:cubicBezTo>
                  <a:pt x="851591" y="393382"/>
                  <a:pt x="867890" y="381000"/>
                  <a:pt x="867890" y="381000"/>
                </a:cubicBezTo>
                <a:cubicBezTo>
                  <a:pt x="870687" y="369811"/>
                  <a:pt x="876356" y="349045"/>
                  <a:pt x="876356" y="338666"/>
                </a:cubicBezTo>
                <a:cubicBezTo>
                  <a:pt x="876356" y="313227"/>
                  <a:pt x="873873" y="287845"/>
                  <a:pt x="872123" y="262466"/>
                </a:cubicBezTo>
                <a:cubicBezTo>
                  <a:pt x="871051" y="246917"/>
                  <a:pt x="870762" y="231219"/>
                  <a:pt x="867890" y="215900"/>
                </a:cubicBezTo>
                <a:cubicBezTo>
                  <a:pt x="866490" y="208431"/>
                  <a:pt x="862091" y="201848"/>
                  <a:pt x="859423" y="194733"/>
                </a:cubicBezTo>
                <a:cubicBezTo>
                  <a:pt x="850079" y="169816"/>
                  <a:pt x="861592" y="194836"/>
                  <a:pt x="846723" y="165100"/>
                </a:cubicBezTo>
                <a:cubicBezTo>
                  <a:pt x="843901" y="153811"/>
                  <a:pt x="841936" y="142272"/>
                  <a:pt x="838256" y="131233"/>
                </a:cubicBezTo>
                <a:cubicBezTo>
                  <a:pt x="836845" y="127000"/>
                  <a:pt x="836019" y="122524"/>
                  <a:pt x="834023" y="118533"/>
                </a:cubicBezTo>
                <a:cubicBezTo>
                  <a:pt x="831748" y="113982"/>
                  <a:pt x="828378" y="110066"/>
                  <a:pt x="825556" y="105833"/>
                </a:cubicBezTo>
                <a:cubicBezTo>
                  <a:pt x="824145" y="101600"/>
                  <a:pt x="823319" y="97124"/>
                  <a:pt x="821323" y="93133"/>
                </a:cubicBezTo>
                <a:cubicBezTo>
                  <a:pt x="819048" y="88582"/>
                  <a:pt x="816113" y="84342"/>
                  <a:pt x="812856" y="80433"/>
                </a:cubicBezTo>
                <a:cubicBezTo>
                  <a:pt x="804897" y="70882"/>
                  <a:pt x="798051" y="65320"/>
                  <a:pt x="787456" y="59266"/>
                </a:cubicBezTo>
                <a:cubicBezTo>
                  <a:pt x="781977" y="56135"/>
                  <a:pt x="776002" y="53931"/>
                  <a:pt x="770523" y="50800"/>
                </a:cubicBezTo>
                <a:cubicBezTo>
                  <a:pt x="747783" y="37806"/>
                  <a:pt x="768704" y="45053"/>
                  <a:pt x="740890" y="38100"/>
                </a:cubicBezTo>
                <a:cubicBezTo>
                  <a:pt x="693738" y="14524"/>
                  <a:pt x="753139" y="42694"/>
                  <a:pt x="707023" y="25400"/>
                </a:cubicBezTo>
                <a:cubicBezTo>
                  <a:pt x="701114" y="23184"/>
                  <a:pt x="695949" y="19277"/>
                  <a:pt x="690090" y="16933"/>
                </a:cubicBezTo>
                <a:cubicBezTo>
                  <a:pt x="681804" y="13618"/>
                  <a:pt x="673157" y="11288"/>
                  <a:pt x="664690" y="8466"/>
                </a:cubicBezTo>
                <a:cubicBezTo>
                  <a:pt x="660457" y="7055"/>
                  <a:pt x="656430" y="4677"/>
                  <a:pt x="651990" y="4233"/>
                </a:cubicBezTo>
                <a:lnTo>
                  <a:pt x="609656" y="0"/>
                </a:lnTo>
                <a:cubicBezTo>
                  <a:pt x="582143" y="1058"/>
                  <a:pt x="490116" y="2956"/>
                  <a:pt x="448790" y="8466"/>
                </a:cubicBezTo>
                <a:cubicBezTo>
                  <a:pt x="444367" y="9056"/>
                  <a:pt x="440492" y="11966"/>
                  <a:pt x="436090" y="12700"/>
                </a:cubicBezTo>
                <a:cubicBezTo>
                  <a:pt x="423486" y="14801"/>
                  <a:pt x="410690" y="15522"/>
                  <a:pt x="397990" y="16933"/>
                </a:cubicBezTo>
                <a:cubicBezTo>
                  <a:pt x="366440" y="24819"/>
                  <a:pt x="391712" y="19305"/>
                  <a:pt x="342956" y="25400"/>
                </a:cubicBezTo>
                <a:cubicBezTo>
                  <a:pt x="333055" y="26638"/>
                  <a:pt x="323246" y="28589"/>
                  <a:pt x="313323" y="29633"/>
                </a:cubicBezTo>
                <a:cubicBezTo>
                  <a:pt x="282275" y="32901"/>
                  <a:pt x="228425" y="36140"/>
                  <a:pt x="199023" y="38100"/>
                </a:cubicBezTo>
                <a:cubicBezTo>
                  <a:pt x="191967" y="39511"/>
                  <a:pt x="184593" y="39807"/>
                  <a:pt x="177856" y="42333"/>
                </a:cubicBezTo>
                <a:cubicBezTo>
                  <a:pt x="162877" y="47950"/>
                  <a:pt x="134225" y="83932"/>
                  <a:pt x="131290" y="84666"/>
                </a:cubicBezTo>
                <a:lnTo>
                  <a:pt x="114356" y="88900"/>
                </a:lnTo>
                <a:cubicBezTo>
                  <a:pt x="92069" y="111187"/>
                  <a:pt x="112934" y="95018"/>
                  <a:pt x="80490" y="105833"/>
                </a:cubicBezTo>
                <a:cubicBezTo>
                  <a:pt x="65142" y="110949"/>
                  <a:pt x="63860" y="115335"/>
                  <a:pt x="50856" y="122766"/>
                </a:cubicBezTo>
                <a:cubicBezTo>
                  <a:pt x="35209" y="131707"/>
                  <a:pt x="30479" y="130444"/>
                  <a:pt x="16990" y="143933"/>
                </a:cubicBezTo>
                <a:cubicBezTo>
                  <a:pt x="13392" y="147531"/>
                  <a:pt x="11345" y="152400"/>
                  <a:pt x="8523" y="156633"/>
                </a:cubicBezTo>
                <a:cubicBezTo>
                  <a:pt x="-1238" y="195678"/>
                  <a:pt x="56" y="185916"/>
                  <a:pt x="56" y="254000"/>
                </a:cubicBezTo>
                <a:cubicBezTo>
                  <a:pt x="56" y="278030"/>
                  <a:pt x="1182" y="302138"/>
                  <a:pt x="4290" y="325966"/>
                </a:cubicBezTo>
                <a:cubicBezTo>
                  <a:pt x="6591" y="343609"/>
                  <a:pt x="16247" y="358062"/>
                  <a:pt x="25456" y="372533"/>
                </a:cubicBezTo>
                <a:cubicBezTo>
                  <a:pt x="30919" y="381118"/>
                  <a:pt x="37839" y="388831"/>
                  <a:pt x="42390" y="397933"/>
                </a:cubicBezTo>
                <a:cubicBezTo>
                  <a:pt x="45212" y="403577"/>
                  <a:pt x="46394" y="410404"/>
                  <a:pt x="50856" y="414866"/>
                </a:cubicBezTo>
                <a:cubicBezTo>
                  <a:pt x="55319" y="419329"/>
                  <a:pt x="62539" y="419832"/>
                  <a:pt x="67790" y="423333"/>
                </a:cubicBezTo>
                <a:cubicBezTo>
                  <a:pt x="157289" y="482999"/>
                  <a:pt x="36588" y="409131"/>
                  <a:pt x="105890" y="448733"/>
                </a:cubicBezTo>
                <a:cubicBezTo>
                  <a:pt x="110308" y="451257"/>
                  <a:pt x="113763" y="455591"/>
                  <a:pt x="118590" y="457200"/>
                </a:cubicBezTo>
                <a:cubicBezTo>
                  <a:pt x="126733" y="459914"/>
                  <a:pt x="135611" y="459571"/>
                  <a:pt x="143990" y="461433"/>
                </a:cubicBezTo>
                <a:cubicBezTo>
                  <a:pt x="148346" y="462401"/>
                  <a:pt x="152273" y="465035"/>
                  <a:pt x="156690" y="465666"/>
                </a:cubicBezTo>
                <a:cubicBezTo>
                  <a:pt x="186547" y="469932"/>
                  <a:pt x="250356" y="472291"/>
                  <a:pt x="275223" y="474133"/>
                </a:cubicBezTo>
                <a:cubicBezTo>
                  <a:pt x="289366" y="475181"/>
                  <a:pt x="303445" y="476955"/>
                  <a:pt x="317556" y="478366"/>
                </a:cubicBezTo>
                <a:lnTo>
                  <a:pt x="478423" y="474133"/>
                </a:lnTo>
                <a:cubicBezTo>
                  <a:pt x="547810" y="471116"/>
                  <a:pt x="489302" y="472804"/>
                  <a:pt x="524990" y="465666"/>
                </a:cubicBezTo>
                <a:cubicBezTo>
                  <a:pt x="534774" y="463709"/>
                  <a:pt x="544797" y="463167"/>
                  <a:pt x="554623" y="461433"/>
                </a:cubicBezTo>
                <a:cubicBezTo>
                  <a:pt x="632566" y="447678"/>
                  <a:pt x="563344" y="457167"/>
                  <a:pt x="630823" y="448733"/>
                </a:cubicBezTo>
                <a:cubicBezTo>
                  <a:pt x="635056" y="447322"/>
                  <a:pt x="639232" y="445726"/>
                  <a:pt x="643523" y="444500"/>
                </a:cubicBezTo>
                <a:cubicBezTo>
                  <a:pt x="649117" y="442902"/>
                  <a:pt x="654883" y="441938"/>
                  <a:pt x="660456" y="440266"/>
                </a:cubicBezTo>
                <a:cubicBezTo>
                  <a:pt x="669004" y="437702"/>
                  <a:pt x="685856" y="431800"/>
                  <a:pt x="685856" y="431800"/>
                </a:cubicBezTo>
                <a:cubicBezTo>
                  <a:pt x="694323" y="426155"/>
                  <a:pt x="701602" y="418084"/>
                  <a:pt x="711256" y="414866"/>
                </a:cubicBezTo>
                <a:cubicBezTo>
                  <a:pt x="738147" y="405903"/>
                  <a:pt x="717174" y="411858"/>
                  <a:pt x="766290" y="406400"/>
                </a:cubicBezTo>
                <a:cubicBezTo>
                  <a:pt x="810697" y="401466"/>
                  <a:pt x="801568" y="409928"/>
                  <a:pt x="808623" y="410633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F4402A1-B33F-448C-9E79-C513FCFFEE75}"/>
              </a:ext>
            </a:extLst>
          </p:cNvPr>
          <p:cNvSpPr/>
          <p:nvPr/>
        </p:nvSpPr>
        <p:spPr>
          <a:xfrm>
            <a:off x="3150569" y="3271567"/>
            <a:ext cx="1460500" cy="647700"/>
          </a:xfrm>
          <a:custGeom>
            <a:avLst/>
            <a:gdLst>
              <a:gd name="connsiteX0" fmla="*/ 1358900 w 1460500"/>
              <a:gd name="connsiteY0" fmla="*/ 567267 h 647700"/>
              <a:gd name="connsiteX1" fmla="*/ 1358900 w 1460500"/>
              <a:gd name="connsiteY1" fmla="*/ 567267 h 647700"/>
              <a:gd name="connsiteX2" fmla="*/ 1418167 w 1460500"/>
              <a:gd name="connsiteY2" fmla="*/ 567267 h 647700"/>
              <a:gd name="connsiteX3" fmla="*/ 1452033 w 1460500"/>
              <a:gd name="connsiteY3" fmla="*/ 529167 h 647700"/>
              <a:gd name="connsiteX4" fmla="*/ 1460500 w 1460500"/>
              <a:gd name="connsiteY4" fmla="*/ 503767 h 647700"/>
              <a:gd name="connsiteX5" fmla="*/ 1452033 w 1460500"/>
              <a:gd name="connsiteY5" fmla="*/ 410633 h 647700"/>
              <a:gd name="connsiteX6" fmla="*/ 1447800 w 1460500"/>
              <a:gd name="connsiteY6" fmla="*/ 397933 h 647700"/>
              <a:gd name="connsiteX7" fmla="*/ 1439333 w 1460500"/>
              <a:gd name="connsiteY7" fmla="*/ 359833 h 647700"/>
              <a:gd name="connsiteX8" fmla="*/ 1435100 w 1460500"/>
              <a:gd name="connsiteY8" fmla="*/ 347133 h 647700"/>
              <a:gd name="connsiteX9" fmla="*/ 1430867 w 1460500"/>
              <a:gd name="connsiteY9" fmla="*/ 317500 h 647700"/>
              <a:gd name="connsiteX10" fmla="*/ 1426633 w 1460500"/>
              <a:gd name="connsiteY10" fmla="*/ 300567 h 647700"/>
              <a:gd name="connsiteX11" fmla="*/ 1422400 w 1460500"/>
              <a:gd name="connsiteY11" fmla="*/ 254000 h 647700"/>
              <a:gd name="connsiteX12" fmla="*/ 1409700 w 1460500"/>
              <a:gd name="connsiteY12" fmla="*/ 198967 h 647700"/>
              <a:gd name="connsiteX13" fmla="*/ 1397000 w 1460500"/>
              <a:gd name="connsiteY13" fmla="*/ 156633 h 647700"/>
              <a:gd name="connsiteX14" fmla="*/ 1388533 w 1460500"/>
              <a:gd name="connsiteY14" fmla="*/ 139700 h 647700"/>
              <a:gd name="connsiteX15" fmla="*/ 1375833 w 1460500"/>
              <a:gd name="connsiteY15" fmla="*/ 110067 h 647700"/>
              <a:gd name="connsiteX16" fmla="*/ 1358900 w 1460500"/>
              <a:gd name="connsiteY16" fmla="*/ 88900 h 647700"/>
              <a:gd name="connsiteX17" fmla="*/ 1337733 w 1460500"/>
              <a:gd name="connsiteY17" fmla="*/ 50800 h 647700"/>
              <a:gd name="connsiteX18" fmla="*/ 1325033 w 1460500"/>
              <a:gd name="connsiteY18" fmla="*/ 42333 h 647700"/>
              <a:gd name="connsiteX19" fmla="*/ 1299633 w 1460500"/>
              <a:gd name="connsiteY19" fmla="*/ 33867 h 647700"/>
              <a:gd name="connsiteX20" fmla="*/ 1270000 w 1460500"/>
              <a:gd name="connsiteY20" fmla="*/ 25400 h 647700"/>
              <a:gd name="connsiteX21" fmla="*/ 1248833 w 1460500"/>
              <a:gd name="connsiteY21" fmla="*/ 21167 h 647700"/>
              <a:gd name="connsiteX22" fmla="*/ 1231900 w 1460500"/>
              <a:gd name="connsiteY22" fmla="*/ 16933 h 647700"/>
              <a:gd name="connsiteX23" fmla="*/ 1185333 w 1460500"/>
              <a:gd name="connsiteY23" fmla="*/ 12700 h 647700"/>
              <a:gd name="connsiteX24" fmla="*/ 1159933 w 1460500"/>
              <a:gd name="connsiteY24" fmla="*/ 8467 h 647700"/>
              <a:gd name="connsiteX25" fmla="*/ 1138767 w 1460500"/>
              <a:gd name="connsiteY25" fmla="*/ 4233 h 647700"/>
              <a:gd name="connsiteX26" fmla="*/ 1079500 w 1460500"/>
              <a:gd name="connsiteY26" fmla="*/ 0 h 647700"/>
              <a:gd name="connsiteX27" fmla="*/ 952500 w 1460500"/>
              <a:gd name="connsiteY27" fmla="*/ 4233 h 647700"/>
              <a:gd name="connsiteX28" fmla="*/ 927100 w 1460500"/>
              <a:gd name="connsiteY28" fmla="*/ 12700 h 647700"/>
              <a:gd name="connsiteX29" fmla="*/ 893233 w 1460500"/>
              <a:gd name="connsiteY29" fmla="*/ 16933 h 647700"/>
              <a:gd name="connsiteX30" fmla="*/ 876300 w 1460500"/>
              <a:gd name="connsiteY30" fmla="*/ 21167 h 647700"/>
              <a:gd name="connsiteX31" fmla="*/ 817033 w 1460500"/>
              <a:gd name="connsiteY31" fmla="*/ 29633 h 647700"/>
              <a:gd name="connsiteX32" fmla="*/ 778933 w 1460500"/>
              <a:gd name="connsiteY32" fmla="*/ 33867 h 647700"/>
              <a:gd name="connsiteX33" fmla="*/ 762000 w 1460500"/>
              <a:gd name="connsiteY33" fmla="*/ 38100 h 647700"/>
              <a:gd name="connsiteX34" fmla="*/ 740833 w 1460500"/>
              <a:gd name="connsiteY34" fmla="*/ 42333 h 647700"/>
              <a:gd name="connsiteX35" fmla="*/ 715433 w 1460500"/>
              <a:gd name="connsiteY35" fmla="*/ 50800 h 647700"/>
              <a:gd name="connsiteX36" fmla="*/ 584200 w 1460500"/>
              <a:gd name="connsiteY36" fmla="*/ 55033 h 647700"/>
              <a:gd name="connsiteX37" fmla="*/ 563033 w 1460500"/>
              <a:gd name="connsiteY37" fmla="*/ 59267 h 647700"/>
              <a:gd name="connsiteX38" fmla="*/ 533400 w 1460500"/>
              <a:gd name="connsiteY38" fmla="*/ 63500 h 647700"/>
              <a:gd name="connsiteX39" fmla="*/ 520700 w 1460500"/>
              <a:gd name="connsiteY39" fmla="*/ 67733 h 647700"/>
              <a:gd name="connsiteX40" fmla="*/ 482600 w 1460500"/>
              <a:gd name="connsiteY40" fmla="*/ 71967 h 647700"/>
              <a:gd name="connsiteX41" fmla="*/ 444500 w 1460500"/>
              <a:gd name="connsiteY41" fmla="*/ 80433 h 647700"/>
              <a:gd name="connsiteX42" fmla="*/ 414867 w 1460500"/>
              <a:gd name="connsiteY42" fmla="*/ 84667 h 647700"/>
              <a:gd name="connsiteX43" fmla="*/ 351367 w 1460500"/>
              <a:gd name="connsiteY43" fmla="*/ 97367 h 647700"/>
              <a:gd name="connsiteX44" fmla="*/ 101600 w 1460500"/>
              <a:gd name="connsiteY44" fmla="*/ 110067 h 647700"/>
              <a:gd name="connsiteX45" fmla="*/ 88900 w 1460500"/>
              <a:gd name="connsiteY45" fmla="*/ 118533 h 647700"/>
              <a:gd name="connsiteX46" fmla="*/ 63500 w 1460500"/>
              <a:gd name="connsiteY46" fmla="*/ 148167 h 647700"/>
              <a:gd name="connsiteX47" fmla="*/ 46567 w 1460500"/>
              <a:gd name="connsiteY47" fmla="*/ 173567 h 647700"/>
              <a:gd name="connsiteX48" fmla="*/ 29633 w 1460500"/>
              <a:gd name="connsiteY48" fmla="*/ 211667 h 647700"/>
              <a:gd name="connsiteX49" fmla="*/ 25400 w 1460500"/>
              <a:gd name="connsiteY49" fmla="*/ 224367 h 647700"/>
              <a:gd name="connsiteX50" fmla="*/ 16933 w 1460500"/>
              <a:gd name="connsiteY50" fmla="*/ 237067 h 647700"/>
              <a:gd name="connsiteX51" fmla="*/ 8467 w 1460500"/>
              <a:gd name="connsiteY51" fmla="*/ 262467 h 647700"/>
              <a:gd name="connsiteX52" fmla="*/ 4233 w 1460500"/>
              <a:gd name="connsiteY52" fmla="*/ 296333 h 647700"/>
              <a:gd name="connsiteX53" fmla="*/ 0 w 1460500"/>
              <a:gd name="connsiteY53" fmla="*/ 317500 h 647700"/>
              <a:gd name="connsiteX54" fmla="*/ 4233 w 1460500"/>
              <a:gd name="connsiteY54" fmla="*/ 364067 h 647700"/>
              <a:gd name="connsiteX55" fmla="*/ 8467 w 1460500"/>
              <a:gd name="connsiteY55" fmla="*/ 381000 h 647700"/>
              <a:gd name="connsiteX56" fmla="*/ 21167 w 1460500"/>
              <a:gd name="connsiteY56" fmla="*/ 393700 h 647700"/>
              <a:gd name="connsiteX57" fmla="*/ 29633 w 1460500"/>
              <a:gd name="connsiteY57" fmla="*/ 406400 h 647700"/>
              <a:gd name="connsiteX58" fmla="*/ 46567 w 1460500"/>
              <a:gd name="connsiteY58" fmla="*/ 427567 h 647700"/>
              <a:gd name="connsiteX59" fmla="*/ 50800 w 1460500"/>
              <a:gd name="connsiteY59" fmla="*/ 440267 h 647700"/>
              <a:gd name="connsiteX60" fmla="*/ 63500 w 1460500"/>
              <a:gd name="connsiteY60" fmla="*/ 452967 h 647700"/>
              <a:gd name="connsiteX61" fmla="*/ 71967 w 1460500"/>
              <a:gd name="connsiteY61" fmla="*/ 465667 h 647700"/>
              <a:gd name="connsiteX62" fmla="*/ 84667 w 1460500"/>
              <a:gd name="connsiteY62" fmla="*/ 478367 h 647700"/>
              <a:gd name="connsiteX63" fmla="*/ 101600 w 1460500"/>
              <a:gd name="connsiteY63" fmla="*/ 503767 h 647700"/>
              <a:gd name="connsiteX64" fmla="*/ 118533 w 1460500"/>
              <a:gd name="connsiteY64" fmla="*/ 554567 h 647700"/>
              <a:gd name="connsiteX65" fmla="*/ 122767 w 1460500"/>
              <a:gd name="connsiteY65" fmla="*/ 567267 h 647700"/>
              <a:gd name="connsiteX66" fmla="*/ 127000 w 1460500"/>
              <a:gd name="connsiteY66" fmla="*/ 579967 h 647700"/>
              <a:gd name="connsiteX67" fmla="*/ 139700 w 1460500"/>
              <a:gd name="connsiteY67" fmla="*/ 596900 h 647700"/>
              <a:gd name="connsiteX68" fmla="*/ 160867 w 1460500"/>
              <a:gd name="connsiteY68" fmla="*/ 622300 h 647700"/>
              <a:gd name="connsiteX69" fmla="*/ 173567 w 1460500"/>
              <a:gd name="connsiteY69" fmla="*/ 626533 h 647700"/>
              <a:gd name="connsiteX70" fmla="*/ 203200 w 1460500"/>
              <a:gd name="connsiteY70" fmla="*/ 643467 h 647700"/>
              <a:gd name="connsiteX71" fmla="*/ 220133 w 1460500"/>
              <a:gd name="connsiteY71" fmla="*/ 647700 h 647700"/>
              <a:gd name="connsiteX72" fmla="*/ 402167 w 1460500"/>
              <a:gd name="connsiteY72" fmla="*/ 643467 h 647700"/>
              <a:gd name="connsiteX73" fmla="*/ 419100 w 1460500"/>
              <a:gd name="connsiteY73" fmla="*/ 639233 h 647700"/>
              <a:gd name="connsiteX74" fmla="*/ 584200 w 1460500"/>
              <a:gd name="connsiteY74" fmla="*/ 626533 h 647700"/>
              <a:gd name="connsiteX75" fmla="*/ 643467 w 1460500"/>
              <a:gd name="connsiteY75" fmla="*/ 613833 h 647700"/>
              <a:gd name="connsiteX76" fmla="*/ 673100 w 1460500"/>
              <a:gd name="connsiteY76" fmla="*/ 605367 h 647700"/>
              <a:gd name="connsiteX77" fmla="*/ 706967 w 1460500"/>
              <a:gd name="connsiteY77" fmla="*/ 592667 h 647700"/>
              <a:gd name="connsiteX78" fmla="*/ 757767 w 1460500"/>
              <a:gd name="connsiteY78" fmla="*/ 579967 h 647700"/>
              <a:gd name="connsiteX79" fmla="*/ 770467 w 1460500"/>
              <a:gd name="connsiteY79" fmla="*/ 575733 h 647700"/>
              <a:gd name="connsiteX80" fmla="*/ 791633 w 1460500"/>
              <a:gd name="connsiteY80" fmla="*/ 571500 h 647700"/>
              <a:gd name="connsiteX81" fmla="*/ 893233 w 1460500"/>
              <a:gd name="connsiteY81" fmla="*/ 575733 h 647700"/>
              <a:gd name="connsiteX82" fmla="*/ 922867 w 1460500"/>
              <a:gd name="connsiteY82" fmla="*/ 579967 h 647700"/>
              <a:gd name="connsiteX83" fmla="*/ 1155700 w 1460500"/>
              <a:gd name="connsiteY83" fmla="*/ 575733 h 647700"/>
              <a:gd name="connsiteX84" fmla="*/ 1193800 w 1460500"/>
              <a:gd name="connsiteY84" fmla="*/ 567267 h 647700"/>
              <a:gd name="connsiteX85" fmla="*/ 1206500 w 1460500"/>
              <a:gd name="connsiteY85" fmla="*/ 563033 h 647700"/>
              <a:gd name="connsiteX86" fmla="*/ 1240367 w 1460500"/>
              <a:gd name="connsiteY86" fmla="*/ 558800 h 647700"/>
              <a:gd name="connsiteX87" fmla="*/ 1286933 w 1460500"/>
              <a:gd name="connsiteY87" fmla="*/ 550333 h 647700"/>
              <a:gd name="connsiteX88" fmla="*/ 1346200 w 1460500"/>
              <a:gd name="connsiteY88" fmla="*/ 554567 h 647700"/>
              <a:gd name="connsiteX89" fmla="*/ 1358900 w 1460500"/>
              <a:gd name="connsiteY89" fmla="*/ 567267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460500" h="647700">
                <a:moveTo>
                  <a:pt x="1358900" y="567267"/>
                </a:moveTo>
                <a:lnTo>
                  <a:pt x="1358900" y="567267"/>
                </a:lnTo>
                <a:cubicBezTo>
                  <a:pt x="1369215" y="568413"/>
                  <a:pt x="1404143" y="576191"/>
                  <a:pt x="1418167" y="567267"/>
                </a:cubicBezTo>
                <a:cubicBezTo>
                  <a:pt x="1424107" y="563487"/>
                  <a:pt x="1446723" y="541115"/>
                  <a:pt x="1452033" y="529167"/>
                </a:cubicBezTo>
                <a:cubicBezTo>
                  <a:pt x="1455658" y="521011"/>
                  <a:pt x="1460500" y="503767"/>
                  <a:pt x="1460500" y="503767"/>
                </a:cubicBezTo>
                <a:cubicBezTo>
                  <a:pt x="1449188" y="435888"/>
                  <a:pt x="1465659" y="540079"/>
                  <a:pt x="1452033" y="410633"/>
                </a:cubicBezTo>
                <a:cubicBezTo>
                  <a:pt x="1451566" y="406195"/>
                  <a:pt x="1449026" y="402224"/>
                  <a:pt x="1447800" y="397933"/>
                </a:cubicBezTo>
                <a:cubicBezTo>
                  <a:pt x="1439111" y="367519"/>
                  <a:pt x="1448061" y="394745"/>
                  <a:pt x="1439333" y="359833"/>
                </a:cubicBezTo>
                <a:cubicBezTo>
                  <a:pt x="1438251" y="355504"/>
                  <a:pt x="1436511" y="351366"/>
                  <a:pt x="1435100" y="347133"/>
                </a:cubicBezTo>
                <a:cubicBezTo>
                  <a:pt x="1433689" y="337255"/>
                  <a:pt x="1432652" y="327317"/>
                  <a:pt x="1430867" y="317500"/>
                </a:cubicBezTo>
                <a:cubicBezTo>
                  <a:pt x="1429826" y="311776"/>
                  <a:pt x="1427402" y="306334"/>
                  <a:pt x="1426633" y="300567"/>
                </a:cubicBezTo>
                <a:cubicBezTo>
                  <a:pt x="1424573" y="285117"/>
                  <a:pt x="1424333" y="269466"/>
                  <a:pt x="1422400" y="254000"/>
                </a:cubicBezTo>
                <a:cubicBezTo>
                  <a:pt x="1420770" y="240962"/>
                  <a:pt x="1412012" y="208215"/>
                  <a:pt x="1409700" y="198967"/>
                </a:cubicBezTo>
                <a:cubicBezTo>
                  <a:pt x="1406661" y="186810"/>
                  <a:pt x="1402156" y="166945"/>
                  <a:pt x="1397000" y="156633"/>
                </a:cubicBezTo>
                <a:cubicBezTo>
                  <a:pt x="1394178" y="150989"/>
                  <a:pt x="1391019" y="145500"/>
                  <a:pt x="1388533" y="139700"/>
                </a:cubicBezTo>
                <a:cubicBezTo>
                  <a:pt x="1381758" y="123891"/>
                  <a:pt x="1387069" y="126921"/>
                  <a:pt x="1375833" y="110067"/>
                </a:cubicBezTo>
                <a:cubicBezTo>
                  <a:pt x="1370821" y="102549"/>
                  <a:pt x="1364544" y="95956"/>
                  <a:pt x="1358900" y="88900"/>
                </a:cubicBezTo>
                <a:cubicBezTo>
                  <a:pt x="1354489" y="75665"/>
                  <a:pt x="1350212" y="59119"/>
                  <a:pt x="1337733" y="50800"/>
                </a:cubicBezTo>
                <a:cubicBezTo>
                  <a:pt x="1333500" y="47978"/>
                  <a:pt x="1329682" y="44399"/>
                  <a:pt x="1325033" y="42333"/>
                </a:cubicBezTo>
                <a:cubicBezTo>
                  <a:pt x="1316878" y="38708"/>
                  <a:pt x="1308100" y="36689"/>
                  <a:pt x="1299633" y="33867"/>
                </a:cubicBezTo>
                <a:cubicBezTo>
                  <a:pt x="1285482" y="29150"/>
                  <a:pt x="1285958" y="28946"/>
                  <a:pt x="1270000" y="25400"/>
                </a:cubicBezTo>
                <a:cubicBezTo>
                  <a:pt x="1262976" y="23839"/>
                  <a:pt x="1255857" y="22728"/>
                  <a:pt x="1248833" y="21167"/>
                </a:cubicBezTo>
                <a:cubicBezTo>
                  <a:pt x="1243153" y="19905"/>
                  <a:pt x="1237667" y="17702"/>
                  <a:pt x="1231900" y="16933"/>
                </a:cubicBezTo>
                <a:cubicBezTo>
                  <a:pt x="1216450" y="14873"/>
                  <a:pt x="1200813" y="14521"/>
                  <a:pt x="1185333" y="12700"/>
                </a:cubicBezTo>
                <a:cubicBezTo>
                  <a:pt x="1176808" y="11697"/>
                  <a:pt x="1168378" y="10003"/>
                  <a:pt x="1159933" y="8467"/>
                </a:cubicBezTo>
                <a:cubicBezTo>
                  <a:pt x="1152854" y="7180"/>
                  <a:pt x="1145923" y="4986"/>
                  <a:pt x="1138767" y="4233"/>
                </a:cubicBezTo>
                <a:cubicBezTo>
                  <a:pt x="1119070" y="2160"/>
                  <a:pt x="1099256" y="1411"/>
                  <a:pt x="1079500" y="0"/>
                </a:cubicBezTo>
                <a:cubicBezTo>
                  <a:pt x="1037167" y="1411"/>
                  <a:pt x="994711" y="715"/>
                  <a:pt x="952500" y="4233"/>
                </a:cubicBezTo>
                <a:cubicBezTo>
                  <a:pt x="943606" y="4974"/>
                  <a:pt x="935956" y="11593"/>
                  <a:pt x="927100" y="12700"/>
                </a:cubicBezTo>
                <a:lnTo>
                  <a:pt x="893233" y="16933"/>
                </a:lnTo>
                <a:cubicBezTo>
                  <a:pt x="887589" y="18344"/>
                  <a:pt x="882005" y="20026"/>
                  <a:pt x="876300" y="21167"/>
                </a:cubicBezTo>
                <a:cubicBezTo>
                  <a:pt x="857359" y="24955"/>
                  <a:pt x="835982" y="27404"/>
                  <a:pt x="817033" y="29633"/>
                </a:cubicBezTo>
                <a:lnTo>
                  <a:pt x="778933" y="33867"/>
                </a:lnTo>
                <a:cubicBezTo>
                  <a:pt x="773289" y="35278"/>
                  <a:pt x="767680" y="36838"/>
                  <a:pt x="762000" y="38100"/>
                </a:cubicBezTo>
                <a:cubicBezTo>
                  <a:pt x="754976" y="39661"/>
                  <a:pt x="747775" y="40440"/>
                  <a:pt x="740833" y="42333"/>
                </a:cubicBezTo>
                <a:cubicBezTo>
                  <a:pt x="732223" y="44681"/>
                  <a:pt x="724353" y="50512"/>
                  <a:pt x="715433" y="50800"/>
                </a:cubicBezTo>
                <a:lnTo>
                  <a:pt x="584200" y="55033"/>
                </a:lnTo>
                <a:cubicBezTo>
                  <a:pt x="577144" y="56444"/>
                  <a:pt x="570131" y="58084"/>
                  <a:pt x="563033" y="59267"/>
                </a:cubicBezTo>
                <a:cubicBezTo>
                  <a:pt x="553191" y="60907"/>
                  <a:pt x="543184" y="61543"/>
                  <a:pt x="533400" y="63500"/>
                </a:cubicBezTo>
                <a:cubicBezTo>
                  <a:pt x="529024" y="64375"/>
                  <a:pt x="525102" y="66999"/>
                  <a:pt x="520700" y="67733"/>
                </a:cubicBezTo>
                <a:cubicBezTo>
                  <a:pt x="508096" y="69834"/>
                  <a:pt x="495250" y="70160"/>
                  <a:pt x="482600" y="71967"/>
                </a:cubicBezTo>
                <a:cubicBezTo>
                  <a:pt x="443388" y="77569"/>
                  <a:pt x="478391" y="74271"/>
                  <a:pt x="444500" y="80433"/>
                </a:cubicBezTo>
                <a:cubicBezTo>
                  <a:pt x="434683" y="82218"/>
                  <a:pt x="424745" y="83256"/>
                  <a:pt x="414867" y="84667"/>
                </a:cubicBezTo>
                <a:cubicBezTo>
                  <a:pt x="378441" y="96808"/>
                  <a:pt x="396768" y="92670"/>
                  <a:pt x="351367" y="97367"/>
                </a:cubicBezTo>
                <a:cubicBezTo>
                  <a:pt x="218116" y="111152"/>
                  <a:pt x="283030" y="105414"/>
                  <a:pt x="101600" y="110067"/>
                </a:cubicBezTo>
                <a:cubicBezTo>
                  <a:pt x="97367" y="112889"/>
                  <a:pt x="92809" y="115276"/>
                  <a:pt x="88900" y="118533"/>
                </a:cubicBezTo>
                <a:cubicBezTo>
                  <a:pt x="78375" y="127303"/>
                  <a:pt x="71348" y="136955"/>
                  <a:pt x="63500" y="148167"/>
                </a:cubicBezTo>
                <a:cubicBezTo>
                  <a:pt x="57665" y="156503"/>
                  <a:pt x="49785" y="163914"/>
                  <a:pt x="46567" y="173567"/>
                </a:cubicBezTo>
                <a:cubicBezTo>
                  <a:pt x="36491" y="203794"/>
                  <a:pt x="43051" y="191541"/>
                  <a:pt x="29633" y="211667"/>
                </a:cubicBezTo>
                <a:cubicBezTo>
                  <a:pt x="28222" y="215900"/>
                  <a:pt x="27396" y="220376"/>
                  <a:pt x="25400" y="224367"/>
                </a:cubicBezTo>
                <a:cubicBezTo>
                  <a:pt x="23125" y="228918"/>
                  <a:pt x="18999" y="232418"/>
                  <a:pt x="16933" y="237067"/>
                </a:cubicBezTo>
                <a:cubicBezTo>
                  <a:pt x="13308" y="245222"/>
                  <a:pt x="8467" y="262467"/>
                  <a:pt x="8467" y="262467"/>
                </a:cubicBezTo>
                <a:cubicBezTo>
                  <a:pt x="7056" y="273756"/>
                  <a:pt x="5963" y="285089"/>
                  <a:pt x="4233" y="296333"/>
                </a:cubicBezTo>
                <a:cubicBezTo>
                  <a:pt x="3139" y="303445"/>
                  <a:pt x="0" y="310305"/>
                  <a:pt x="0" y="317500"/>
                </a:cubicBezTo>
                <a:cubicBezTo>
                  <a:pt x="0" y="333086"/>
                  <a:pt x="2173" y="348617"/>
                  <a:pt x="4233" y="364067"/>
                </a:cubicBezTo>
                <a:cubicBezTo>
                  <a:pt x="5002" y="369834"/>
                  <a:pt x="5580" y="375949"/>
                  <a:pt x="8467" y="381000"/>
                </a:cubicBezTo>
                <a:cubicBezTo>
                  <a:pt x="11437" y="386198"/>
                  <a:pt x="17334" y="389101"/>
                  <a:pt x="21167" y="393700"/>
                </a:cubicBezTo>
                <a:cubicBezTo>
                  <a:pt x="24424" y="397609"/>
                  <a:pt x="26580" y="402330"/>
                  <a:pt x="29633" y="406400"/>
                </a:cubicBezTo>
                <a:cubicBezTo>
                  <a:pt x="35054" y="413629"/>
                  <a:pt x="40922" y="420511"/>
                  <a:pt x="46567" y="427567"/>
                </a:cubicBezTo>
                <a:cubicBezTo>
                  <a:pt x="47978" y="431800"/>
                  <a:pt x="48325" y="436554"/>
                  <a:pt x="50800" y="440267"/>
                </a:cubicBezTo>
                <a:cubicBezTo>
                  <a:pt x="54121" y="445248"/>
                  <a:pt x="59667" y="448368"/>
                  <a:pt x="63500" y="452967"/>
                </a:cubicBezTo>
                <a:cubicBezTo>
                  <a:pt x="66757" y="456876"/>
                  <a:pt x="68710" y="461758"/>
                  <a:pt x="71967" y="465667"/>
                </a:cubicBezTo>
                <a:cubicBezTo>
                  <a:pt x="75800" y="470266"/>
                  <a:pt x="80991" y="473641"/>
                  <a:pt x="84667" y="478367"/>
                </a:cubicBezTo>
                <a:cubicBezTo>
                  <a:pt x="90914" y="486399"/>
                  <a:pt x="101600" y="503767"/>
                  <a:pt x="101600" y="503767"/>
                </a:cubicBezTo>
                <a:lnTo>
                  <a:pt x="118533" y="554567"/>
                </a:lnTo>
                <a:lnTo>
                  <a:pt x="122767" y="567267"/>
                </a:lnTo>
                <a:cubicBezTo>
                  <a:pt x="124178" y="571500"/>
                  <a:pt x="124323" y="576397"/>
                  <a:pt x="127000" y="579967"/>
                </a:cubicBezTo>
                <a:cubicBezTo>
                  <a:pt x="131233" y="585611"/>
                  <a:pt x="135599" y="591159"/>
                  <a:pt x="139700" y="596900"/>
                </a:cubicBezTo>
                <a:cubicBezTo>
                  <a:pt x="146799" y="606838"/>
                  <a:pt x="150087" y="615113"/>
                  <a:pt x="160867" y="622300"/>
                </a:cubicBezTo>
                <a:cubicBezTo>
                  <a:pt x="164580" y="624775"/>
                  <a:pt x="169334" y="625122"/>
                  <a:pt x="173567" y="626533"/>
                </a:cubicBezTo>
                <a:cubicBezTo>
                  <a:pt x="184094" y="633551"/>
                  <a:pt x="190925" y="638864"/>
                  <a:pt x="203200" y="643467"/>
                </a:cubicBezTo>
                <a:cubicBezTo>
                  <a:pt x="208648" y="645510"/>
                  <a:pt x="214489" y="646289"/>
                  <a:pt x="220133" y="647700"/>
                </a:cubicBezTo>
                <a:lnTo>
                  <a:pt x="402167" y="643467"/>
                </a:lnTo>
                <a:cubicBezTo>
                  <a:pt x="407980" y="643220"/>
                  <a:pt x="413327" y="639955"/>
                  <a:pt x="419100" y="639233"/>
                </a:cubicBezTo>
                <a:cubicBezTo>
                  <a:pt x="491987" y="630122"/>
                  <a:pt x="511882" y="630340"/>
                  <a:pt x="584200" y="626533"/>
                </a:cubicBezTo>
                <a:cubicBezTo>
                  <a:pt x="611748" y="621942"/>
                  <a:pt x="613922" y="622274"/>
                  <a:pt x="643467" y="613833"/>
                </a:cubicBezTo>
                <a:cubicBezTo>
                  <a:pt x="653345" y="611011"/>
                  <a:pt x="663446" y="608878"/>
                  <a:pt x="673100" y="605367"/>
                </a:cubicBezTo>
                <a:cubicBezTo>
                  <a:pt x="721801" y="587658"/>
                  <a:pt x="659419" y="604553"/>
                  <a:pt x="706967" y="592667"/>
                </a:cubicBezTo>
                <a:cubicBezTo>
                  <a:pt x="738051" y="577124"/>
                  <a:pt x="710471" y="588567"/>
                  <a:pt x="757767" y="579967"/>
                </a:cubicBezTo>
                <a:cubicBezTo>
                  <a:pt x="762157" y="579169"/>
                  <a:pt x="766138" y="576815"/>
                  <a:pt x="770467" y="575733"/>
                </a:cubicBezTo>
                <a:cubicBezTo>
                  <a:pt x="777447" y="573988"/>
                  <a:pt x="784578" y="572911"/>
                  <a:pt x="791633" y="571500"/>
                </a:cubicBezTo>
                <a:cubicBezTo>
                  <a:pt x="825500" y="572911"/>
                  <a:pt x="859407" y="573551"/>
                  <a:pt x="893233" y="575733"/>
                </a:cubicBezTo>
                <a:cubicBezTo>
                  <a:pt x="903191" y="576375"/>
                  <a:pt x="912889" y="579967"/>
                  <a:pt x="922867" y="579967"/>
                </a:cubicBezTo>
                <a:cubicBezTo>
                  <a:pt x="1000491" y="579967"/>
                  <a:pt x="1078089" y="577144"/>
                  <a:pt x="1155700" y="575733"/>
                </a:cubicBezTo>
                <a:cubicBezTo>
                  <a:pt x="1170244" y="572824"/>
                  <a:pt x="1179855" y="571252"/>
                  <a:pt x="1193800" y="567267"/>
                </a:cubicBezTo>
                <a:cubicBezTo>
                  <a:pt x="1198091" y="566041"/>
                  <a:pt x="1202110" y="563831"/>
                  <a:pt x="1206500" y="563033"/>
                </a:cubicBezTo>
                <a:cubicBezTo>
                  <a:pt x="1217693" y="560998"/>
                  <a:pt x="1229078" y="560211"/>
                  <a:pt x="1240367" y="558800"/>
                </a:cubicBezTo>
                <a:cubicBezTo>
                  <a:pt x="1255185" y="555096"/>
                  <a:pt x="1271769" y="550333"/>
                  <a:pt x="1286933" y="550333"/>
                </a:cubicBezTo>
                <a:cubicBezTo>
                  <a:pt x="1306739" y="550333"/>
                  <a:pt x="1326410" y="553775"/>
                  <a:pt x="1346200" y="554567"/>
                </a:cubicBezTo>
                <a:cubicBezTo>
                  <a:pt x="1361710" y="555187"/>
                  <a:pt x="1356783" y="565150"/>
                  <a:pt x="1358900" y="567267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F494FA39-711D-4519-9B4F-77E2B97A2C7A}"/>
              </a:ext>
            </a:extLst>
          </p:cNvPr>
          <p:cNvSpPr/>
          <p:nvPr/>
        </p:nvSpPr>
        <p:spPr>
          <a:xfrm>
            <a:off x="2452696" y="3315293"/>
            <a:ext cx="2151566" cy="652208"/>
          </a:xfrm>
          <a:custGeom>
            <a:avLst/>
            <a:gdLst>
              <a:gd name="connsiteX0" fmla="*/ 1977999 w 2151566"/>
              <a:gd name="connsiteY0" fmla="*/ 639508 h 652208"/>
              <a:gd name="connsiteX1" fmla="*/ 1977999 w 2151566"/>
              <a:gd name="connsiteY1" fmla="*/ 639508 h 652208"/>
              <a:gd name="connsiteX2" fmla="*/ 2037266 w 2151566"/>
              <a:gd name="connsiteY2" fmla="*/ 626808 h 652208"/>
              <a:gd name="connsiteX3" fmla="*/ 2049966 w 2151566"/>
              <a:gd name="connsiteY3" fmla="*/ 622575 h 652208"/>
              <a:gd name="connsiteX4" fmla="*/ 2071132 w 2151566"/>
              <a:gd name="connsiteY4" fmla="*/ 601408 h 652208"/>
              <a:gd name="connsiteX5" fmla="*/ 2096532 w 2151566"/>
              <a:gd name="connsiteY5" fmla="*/ 588708 h 652208"/>
              <a:gd name="connsiteX6" fmla="*/ 2109232 w 2151566"/>
              <a:gd name="connsiteY6" fmla="*/ 576008 h 652208"/>
              <a:gd name="connsiteX7" fmla="*/ 2121932 w 2151566"/>
              <a:gd name="connsiteY7" fmla="*/ 567542 h 652208"/>
              <a:gd name="connsiteX8" fmla="*/ 2130399 w 2151566"/>
              <a:gd name="connsiteY8" fmla="*/ 554842 h 652208"/>
              <a:gd name="connsiteX9" fmla="*/ 2138866 w 2151566"/>
              <a:gd name="connsiteY9" fmla="*/ 508275 h 652208"/>
              <a:gd name="connsiteX10" fmla="*/ 2147332 w 2151566"/>
              <a:gd name="connsiteY10" fmla="*/ 474408 h 652208"/>
              <a:gd name="connsiteX11" fmla="*/ 2151566 w 2151566"/>
              <a:gd name="connsiteY11" fmla="*/ 457475 h 652208"/>
              <a:gd name="connsiteX12" fmla="*/ 2147332 w 2151566"/>
              <a:gd name="connsiteY12" fmla="*/ 355875 h 652208"/>
              <a:gd name="connsiteX13" fmla="*/ 2121932 w 2151566"/>
              <a:gd name="connsiteY13" fmla="*/ 296608 h 652208"/>
              <a:gd name="connsiteX14" fmla="*/ 2104999 w 2151566"/>
              <a:gd name="connsiteY14" fmla="*/ 271208 h 652208"/>
              <a:gd name="connsiteX15" fmla="*/ 2083832 w 2151566"/>
              <a:gd name="connsiteY15" fmla="*/ 233108 h 652208"/>
              <a:gd name="connsiteX16" fmla="*/ 2071132 w 2151566"/>
              <a:gd name="connsiteY16" fmla="*/ 199242 h 652208"/>
              <a:gd name="connsiteX17" fmla="*/ 2062666 w 2151566"/>
              <a:gd name="connsiteY17" fmla="*/ 186542 h 652208"/>
              <a:gd name="connsiteX18" fmla="*/ 2054199 w 2151566"/>
              <a:gd name="connsiteY18" fmla="*/ 161142 h 652208"/>
              <a:gd name="connsiteX19" fmla="*/ 2049966 w 2151566"/>
              <a:gd name="connsiteY19" fmla="*/ 144208 h 652208"/>
              <a:gd name="connsiteX20" fmla="*/ 2037266 w 2151566"/>
              <a:gd name="connsiteY20" fmla="*/ 131508 h 652208"/>
              <a:gd name="connsiteX21" fmla="*/ 2020332 w 2151566"/>
              <a:gd name="connsiteY21" fmla="*/ 106108 h 652208"/>
              <a:gd name="connsiteX22" fmla="*/ 2007632 w 2151566"/>
              <a:gd name="connsiteY22" fmla="*/ 93408 h 652208"/>
              <a:gd name="connsiteX23" fmla="*/ 1977999 w 2151566"/>
              <a:gd name="connsiteY23" fmla="*/ 72242 h 652208"/>
              <a:gd name="connsiteX24" fmla="*/ 1922966 w 2151566"/>
              <a:gd name="connsiteY24" fmla="*/ 34142 h 652208"/>
              <a:gd name="connsiteX25" fmla="*/ 1910266 w 2151566"/>
              <a:gd name="connsiteY25" fmla="*/ 29908 h 652208"/>
              <a:gd name="connsiteX26" fmla="*/ 1893332 w 2151566"/>
              <a:gd name="connsiteY26" fmla="*/ 21442 h 652208"/>
              <a:gd name="connsiteX27" fmla="*/ 1859466 w 2151566"/>
              <a:gd name="connsiteY27" fmla="*/ 12975 h 652208"/>
              <a:gd name="connsiteX28" fmla="*/ 1846766 w 2151566"/>
              <a:gd name="connsiteY28" fmla="*/ 8742 h 652208"/>
              <a:gd name="connsiteX29" fmla="*/ 1795966 w 2151566"/>
              <a:gd name="connsiteY29" fmla="*/ 4508 h 652208"/>
              <a:gd name="connsiteX30" fmla="*/ 703766 w 2151566"/>
              <a:gd name="connsiteY30" fmla="*/ 17208 h 652208"/>
              <a:gd name="connsiteX31" fmla="*/ 682599 w 2151566"/>
              <a:gd name="connsiteY31" fmla="*/ 21442 h 652208"/>
              <a:gd name="connsiteX32" fmla="*/ 665666 w 2151566"/>
              <a:gd name="connsiteY32" fmla="*/ 25675 h 652208"/>
              <a:gd name="connsiteX33" fmla="*/ 631799 w 2151566"/>
              <a:gd name="connsiteY33" fmla="*/ 29908 h 652208"/>
              <a:gd name="connsiteX34" fmla="*/ 614866 w 2151566"/>
              <a:gd name="connsiteY34" fmla="*/ 34142 h 652208"/>
              <a:gd name="connsiteX35" fmla="*/ 602166 w 2151566"/>
              <a:gd name="connsiteY35" fmla="*/ 38375 h 652208"/>
              <a:gd name="connsiteX36" fmla="*/ 576766 w 2151566"/>
              <a:gd name="connsiteY36" fmla="*/ 42608 h 652208"/>
              <a:gd name="connsiteX37" fmla="*/ 551366 w 2151566"/>
              <a:gd name="connsiteY37" fmla="*/ 51075 h 652208"/>
              <a:gd name="connsiteX38" fmla="*/ 509032 w 2151566"/>
              <a:gd name="connsiteY38" fmla="*/ 59542 h 652208"/>
              <a:gd name="connsiteX39" fmla="*/ 462466 w 2151566"/>
              <a:gd name="connsiteY39" fmla="*/ 72242 h 652208"/>
              <a:gd name="connsiteX40" fmla="*/ 432832 w 2151566"/>
              <a:gd name="connsiteY40" fmla="*/ 76475 h 652208"/>
              <a:gd name="connsiteX41" fmla="*/ 415899 w 2151566"/>
              <a:gd name="connsiteY41" fmla="*/ 80708 h 652208"/>
              <a:gd name="connsiteX42" fmla="*/ 369332 w 2151566"/>
              <a:gd name="connsiteY42" fmla="*/ 84942 h 652208"/>
              <a:gd name="connsiteX43" fmla="*/ 343932 w 2151566"/>
              <a:gd name="connsiteY43" fmla="*/ 89175 h 652208"/>
              <a:gd name="connsiteX44" fmla="*/ 322766 w 2151566"/>
              <a:gd name="connsiteY44" fmla="*/ 93408 h 652208"/>
              <a:gd name="connsiteX45" fmla="*/ 259266 w 2151566"/>
              <a:gd name="connsiteY45" fmla="*/ 97642 h 652208"/>
              <a:gd name="connsiteX46" fmla="*/ 212699 w 2151566"/>
              <a:gd name="connsiteY46" fmla="*/ 106108 h 652208"/>
              <a:gd name="connsiteX47" fmla="*/ 183066 w 2151566"/>
              <a:gd name="connsiteY47" fmla="*/ 114575 h 652208"/>
              <a:gd name="connsiteX48" fmla="*/ 123799 w 2151566"/>
              <a:gd name="connsiteY48" fmla="*/ 127275 h 652208"/>
              <a:gd name="connsiteX49" fmla="*/ 111099 w 2151566"/>
              <a:gd name="connsiteY49" fmla="*/ 131508 h 652208"/>
              <a:gd name="connsiteX50" fmla="*/ 106866 w 2151566"/>
              <a:gd name="connsiteY50" fmla="*/ 144208 h 652208"/>
              <a:gd name="connsiteX51" fmla="*/ 81466 w 2151566"/>
              <a:gd name="connsiteY51" fmla="*/ 161142 h 652208"/>
              <a:gd name="connsiteX52" fmla="*/ 68766 w 2151566"/>
              <a:gd name="connsiteY52" fmla="*/ 169608 h 652208"/>
              <a:gd name="connsiteX53" fmla="*/ 51832 w 2151566"/>
              <a:gd name="connsiteY53" fmla="*/ 178075 h 652208"/>
              <a:gd name="connsiteX54" fmla="*/ 26432 w 2151566"/>
              <a:gd name="connsiteY54" fmla="*/ 199242 h 652208"/>
              <a:gd name="connsiteX55" fmla="*/ 13732 w 2151566"/>
              <a:gd name="connsiteY55" fmla="*/ 203475 h 652208"/>
              <a:gd name="connsiteX56" fmla="*/ 1032 w 2151566"/>
              <a:gd name="connsiteY56" fmla="*/ 216175 h 652208"/>
              <a:gd name="connsiteX57" fmla="*/ 13732 w 2151566"/>
              <a:gd name="connsiteY57" fmla="*/ 275442 h 652208"/>
              <a:gd name="connsiteX58" fmla="*/ 17966 w 2151566"/>
              <a:gd name="connsiteY58" fmla="*/ 288142 h 652208"/>
              <a:gd name="connsiteX59" fmla="*/ 26432 w 2151566"/>
              <a:gd name="connsiteY59" fmla="*/ 305075 h 652208"/>
              <a:gd name="connsiteX60" fmla="*/ 43366 w 2151566"/>
              <a:gd name="connsiteY60" fmla="*/ 343175 h 652208"/>
              <a:gd name="connsiteX61" fmla="*/ 72999 w 2151566"/>
              <a:gd name="connsiteY61" fmla="*/ 398208 h 652208"/>
              <a:gd name="connsiteX62" fmla="*/ 81466 w 2151566"/>
              <a:gd name="connsiteY62" fmla="*/ 410908 h 652208"/>
              <a:gd name="connsiteX63" fmla="*/ 106866 w 2151566"/>
              <a:gd name="connsiteY63" fmla="*/ 427842 h 652208"/>
              <a:gd name="connsiteX64" fmla="*/ 132266 w 2151566"/>
              <a:gd name="connsiteY64" fmla="*/ 453242 h 652208"/>
              <a:gd name="connsiteX65" fmla="*/ 166132 w 2151566"/>
              <a:gd name="connsiteY65" fmla="*/ 470175 h 652208"/>
              <a:gd name="connsiteX66" fmla="*/ 183066 w 2151566"/>
              <a:gd name="connsiteY66" fmla="*/ 482875 h 652208"/>
              <a:gd name="connsiteX67" fmla="*/ 221166 w 2151566"/>
              <a:gd name="connsiteY67" fmla="*/ 508275 h 652208"/>
              <a:gd name="connsiteX68" fmla="*/ 238099 w 2151566"/>
              <a:gd name="connsiteY68" fmla="*/ 520975 h 652208"/>
              <a:gd name="connsiteX69" fmla="*/ 267732 w 2151566"/>
              <a:gd name="connsiteY69" fmla="*/ 546375 h 652208"/>
              <a:gd name="connsiteX70" fmla="*/ 297366 w 2151566"/>
              <a:gd name="connsiteY70" fmla="*/ 563308 h 652208"/>
              <a:gd name="connsiteX71" fmla="*/ 310066 w 2151566"/>
              <a:gd name="connsiteY71" fmla="*/ 576008 h 652208"/>
              <a:gd name="connsiteX72" fmla="*/ 352399 w 2151566"/>
              <a:gd name="connsiteY72" fmla="*/ 605642 h 652208"/>
              <a:gd name="connsiteX73" fmla="*/ 386266 w 2151566"/>
              <a:gd name="connsiteY73" fmla="*/ 622575 h 652208"/>
              <a:gd name="connsiteX74" fmla="*/ 415899 w 2151566"/>
              <a:gd name="connsiteY74" fmla="*/ 643742 h 652208"/>
              <a:gd name="connsiteX75" fmla="*/ 441299 w 2151566"/>
              <a:gd name="connsiteY75" fmla="*/ 652208 h 652208"/>
              <a:gd name="connsiteX76" fmla="*/ 822299 w 2151566"/>
              <a:gd name="connsiteY76" fmla="*/ 647975 h 652208"/>
              <a:gd name="connsiteX77" fmla="*/ 860399 w 2151566"/>
              <a:gd name="connsiteY77" fmla="*/ 639508 h 652208"/>
              <a:gd name="connsiteX78" fmla="*/ 873099 w 2151566"/>
              <a:gd name="connsiteY78" fmla="*/ 635275 h 652208"/>
              <a:gd name="connsiteX79" fmla="*/ 945066 w 2151566"/>
              <a:gd name="connsiteY79" fmla="*/ 626808 h 652208"/>
              <a:gd name="connsiteX80" fmla="*/ 1004332 w 2151566"/>
              <a:gd name="connsiteY80" fmla="*/ 618342 h 652208"/>
              <a:gd name="connsiteX81" fmla="*/ 1300666 w 2151566"/>
              <a:gd name="connsiteY81" fmla="*/ 614108 h 652208"/>
              <a:gd name="connsiteX82" fmla="*/ 1368399 w 2151566"/>
              <a:gd name="connsiteY82" fmla="*/ 609875 h 652208"/>
              <a:gd name="connsiteX83" fmla="*/ 1381099 w 2151566"/>
              <a:gd name="connsiteY83" fmla="*/ 605642 h 652208"/>
              <a:gd name="connsiteX84" fmla="*/ 1410732 w 2151566"/>
              <a:gd name="connsiteY84" fmla="*/ 601408 h 652208"/>
              <a:gd name="connsiteX85" fmla="*/ 1436132 w 2151566"/>
              <a:gd name="connsiteY85" fmla="*/ 597175 h 652208"/>
              <a:gd name="connsiteX86" fmla="*/ 1491166 w 2151566"/>
              <a:gd name="connsiteY86" fmla="*/ 584475 h 652208"/>
              <a:gd name="connsiteX87" fmla="*/ 1512332 w 2151566"/>
              <a:gd name="connsiteY87" fmla="*/ 580242 h 652208"/>
              <a:gd name="connsiteX88" fmla="*/ 1529266 w 2151566"/>
              <a:gd name="connsiteY88" fmla="*/ 576008 h 652208"/>
              <a:gd name="connsiteX89" fmla="*/ 1605466 w 2151566"/>
              <a:gd name="connsiteY89" fmla="*/ 567542 h 652208"/>
              <a:gd name="connsiteX90" fmla="*/ 1702832 w 2151566"/>
              <a:gd name="connsiteY90" fmla="*/ 576008 h 652208"/>
              <a:gd name="connsiteX91" fmla="*/ 1762099 w 2151566"/>
              <a:gd name="connsiteY91" fmla="*/ 588708 h 652208"/>
              <a:gd name="connsiteX92" fmla="*/ 1880632 w 2151566"/>
              <a:gd name="connsiteY92" fmla="*/ 584475 h 652208"/>
              <a:gd name="connsiteX93" fmla="*/ 1973766 w 2151566"/>
              <a:gd name="connsiteY93" fmla="*/ 576008 h 652208"/>
              <a:gd name="connsiteX94" fmla="*/ 2028799 w 2151566"/>
              <a:gd name="connsiteY94" fmla="*/ 580242 h 652208"/>
              <a:gd name="connsiteX95" fmla="*/ 2041499 w 2151566"/>
              <a:gd name="connsiteY95" fmla="*/ 584475 h 652208"/>
              <a:gd name="connsiteX96" fmla="*/ 2130399 w 2151566"/>
              <a:gd name="connsiteY96" fmla="*/ 580242 h 652208"/>
              <a:gd name="connsiteX97" fmla="*/ 2143099 w 2151566"/>
              <a:gd name="connsiteY97" fmla="*/ 576008 h 652208"/>
              <a:gd name="connsiteX98" fmla="*/ 2126166 w 2151566"/>
              <a:gd name="connsiteY98" fmla="*/ 571775 h 652208"/>
              <a:gd name="connsiteX99" fmla="*/ 2049966 w 2151566"/>
              <a:gd name="connsiteY99" fmla="*/ 601408 h 652208"/>
              <a:gd name="connsiteX100" fmla="*/ 2007632 w 2151566"/>
              <a:gd name="connsiteY100" fmla="*/ 631042 h 652208"/>
              <a:gd name="connsiteX101" fmla="*/ 1977999 w 2151566"/>
              <a:gd name="connsiteY101" fmla="*/ 639508 h 652208"/>
              <a:gd name="connsiteX0" fmla="*/ 1977999 w 2151566"/>
              <a:gd name="connsiteY0" fmla="*/ 639508 h 652208"/>
              <a:gd name="connsiteX1" fmla="*/ 1977999 w 2151566"/>
              <a:gd name="connsiteY1" fmla="*/ 639508 h 652208"/>
              <a:gd name="connsiteX2" fmla="*/ 2037266 w 2151566"/>
              <a:gd name="connsiteY2" fmla="*/ 626808 h 652208"/>
              <a:gd name="connsiteX3" fmla="*/ 2049966 w 2151566"/>
              <a:gd name="connsiteY3" fmla="*/ 622575 h 652208"/>
              <a:gd name="connsiteX4" fmla="*/ 2071132 w 2151566"/>
              <a:gd name="connsiteY4" fmla="*/ 601408 h 652208"/>
              <a:gd name="connsiteX5" fmla="*/ 2096532 w 2151566"/>
              <a:gd name="connsiteY5" fmla="*/ 588708 h 652208"/>
              <a:gd name="connsiteX6" fmla="*/ 2109232 w 2151566"/>
              <a:gd name="connsiteY6" fmla="*/ 576008 h 652208"/>
              <a:gd name="connsiteX7" fmla="*/ 2121932 w 2151566"/>
              <a:gd name="connsiteY7" fmla="*/ 567542 h 652208"/>
              <a:gd name="connsiteX8" fmla="*/ 2130399 w 2151566"/>
              <a:gd name="connsiteY8" fmla="*/ 554842 h 652208"/>
              <a:gd name="connsiteX9" fmla="*/ 2138866 w 2151566"/>
              <a:gd name="connsiteY9" fmla="*/ 508275 h 652208"/>
              <a:gd name="connsiteX10" fmla="*/ 2147332 w 2151566"/>
              <a:gd name="connsiteY10" fmla="*/ 474408 h 652208"/>
              <a:gd name="connsiteX11" fmla="*/ 2151566 w 2151566"/>
              <a:gd name="connsiteY11" fmla="*/ 457475 h 652208"/>
              <a:gd name="connsiteX12" fmla="*/ 2147332 w 2151566"/>
              <a:gd name="connsiteY12" fmla="*/ 355875 h 652208"/>
              <a:gd name="connsiteX13" fmla="*/ 2121932 w 2151566"/>
              <a:gd name="connsiteY13" fmla="*/ 296608 h 652208"/>
              <a:gd name="connsiteX14" fmla="*/ 2104999 w 2151566"/>
              <a:gd name="connsiteY14" fmla="*/ 271208 h 652208"/>
              <a:gd name="connsiteX15" fmla="*/ 2083832 w 2151566"/>
              <a:gd name="connsiteY15" fmla="*/ 233108 h 652208"/>
              <a:gd name="connsiteX16" fmla="*/ 2071132 w 2151566"/>
              <a:gd name="connsiteY16" fmla="*/ 199242 h 652208"/>
              <a:gd name="connsiteX17" fmla="*/ 2062666 w 2151566"/>
              <a:gd name="connsiteY17" fmla="*/ 186542 h 652208"/>
              <a:gd name="connsiteX18" fmla="*/ 2054199 w 2151566"/>
              <a:gd name="connsiteY18" fmla="*/ 161142 h 652208"/>
              <a:gd name="connsiteX19" fmla="*/ 2049966 w 2151566"/>
              <a:gd name="connsiteY19" fmla="*/ 144208 h 652208"/>
              <a:gd name="connsiteX20" fmla="*/ 2037266 w 2151566"/>
              <a:gd name="connsiteY20" fmla="*/ 131508 h 652208"/>
              <a:gd name="connsiteX21" fmla="*/ 2020332 w 2151566"/>
              <a:gd name="connsiteY21" fmla="*/ 106108 h 652208"/>
              <a:gd name="connsiteX22" fmla="*/ 2007632 w 2151566"/>
              <a:gd name="connsiteY22" fmla="*/ 93408 h 652208"/>
              <a:gd name="connsiteX23" fmla="*/ 1977999 w 2151566"/>
              <a:gd name="connsiteY23" fmla="*/ 72242 h 652208"/>
              <a:gd name="connsiteX24" fmla="*/ 1922966 w 2151566"/>
              <a:gd name="connsiteY24" fmla="*/ 34142 h 652208"/>
              <a:gd name="connsiteX25" fmla="*/ 1910266 w 2151566"/>
              <a:gd name="connsiteY25" fmla="*/ 29908 h 652208"/>
              <a:gd name="connsiteX26" fmla="*/ 1893332 w 2151566"/>
              <a:gd name="connsiteY26" fmla="*/ 21442 h 652208"/>
              <a:gd name="connsiteX27" fmla="*/ 1859466 w 2151566"/>
              <a:gd name="connsiteY27" fmla="*/ 12975 h 652208"/>
              <a:gd name="connsiteX28" fmla="*/ 1846766 w 2151566"/>
              <a:gd name="connsiteY28" fmla="*/ 8742 h 652208"/>
              <a:gd name="connsiteX29" fmla="*/ 1795966 w 2151566"/>
              <a:gd name="connsiteY29" fmla="*/ 4508 h 652208"/>
              <a:gd name="connsiteX30" fmla="*/ 703766 w 2151566"/>
              <a:gd name="connsiteY30" fmla="*/ 17208 h 652208"/>
              <a:gd name="connsiteX31" fmla="*/ 682599 w 2151566"/>
              <a:gd name="connsiteY31" fmla="*/ 21442 h 652208"/>
              <a:gd name="connsiteX32" fmla="*/ 665666 w 2151566"/>
              <a:gd name="connsiteY32" fmla="*/ 25675 h 652208"/>
              <a:gd name="connsiteX33" fmla="*/ 631799 w 2151566"/>
              <a:gd name="connsiteY33" fmla="*/ 29908 h 652208"/>
              <a:gd name="connsiteX34" fmla="*/ 614866 w 2151566"/>
              <a:gd name="connsiteY34" fmla="*/ 34142 h 652208"/>
              <a:gd name="connsiteX35" fmla="*/ 602166 w 2151566"/>
              <a:gd name="connsiteY35" fmla="*/ 38375 h 652208"/>
              <a:gd name="connsiteX36" fmla="*/ 576766 w 2151566"/>
              <a:gd name="connsiteY36" fmla="*/ 42608 h 652208"/>
              <a:gd name="connsiteX37" fmla="*/ 551366 w 2151566"/>
              <a:gd name="connsiteY37" fmla="*/ 51075 h 652208"/>
              <a:gd name="connsiteX38" fmla="*/ 509032 w 2151566"/>
              <a:gd name="connsiteY38" fmla="*/ 59542 h 652208"/>
              <a:gd name="connsiteX39" fmla="*/ 462466 w 2151566"/>
              <a:gd name="connsiteY39" fmla="*/ 72242 h 652208"/>
              <a:gd name="connsiteX40" fmla="*/ 432832 w 2151566"/>
              <a:gd name="connsiteY40" fmla="*/ 76475 h 652208"/>
              <a:gd name="connsiteX41" fmla="*/ 415899 w 2151566"/>
              <a:gd name="connsiteY41" fmla="*/ 80708 h 652208"/>
              <a:gd name="connsiteX42" fmla="*/ 369332 w 2151566"/>
              <a:gd name="connsiteY42" fmla="*/ 84942 h 652208"/>
              <a:gd name="connsiteX43" fmla="*/ 343932 w 2151566"/>
              <a:gd name="connsiteY43" fmla="*/ 89175 h 652208"/>
              <a:gd name="connsiteX44" fmla="*/ 322766 w 2151566"/>
              <a:gd name="connsiteY44" fmla="*/ 93408 h 652208"/>
              <a:gd name="connsiteX45" fmla="*/ 259266 w 2151566"/>
              <a:gd name="connsiteY45" fmla="*/ 97642 h 652208"/>
              <a:gd name="connsiteX46" fmla="*/ 212699 w 2151566"/>
              <a:gd name="connsiteY46" fmla="*/ 106108 h 652208"/>
              <a:gd name="connsiteX47" fmla="*/ 183066 w 2151566"/>
              <a:gd name="connsiteY47" fmla="*/ 114575 h 652208"/>
              <a:gd name="connsiteX48" fmla="*/ 123799 w 2151566"/>
              <a:gd name="connsiteY48" fmla="*/ 127275 h 652208"/>
              <a:gd name="connsiteX49" fmla="*/ 111099 w 2151566"/>
              <a:gd name="connsiteY49" fmla="*/ 131508 h 652208"/>
              <a:gd name="connsiteX50" fmla="*/ 106866 w 2151566"/>
              <a:gd name="connsiteY50" fmla="*/ 144208 h 652208"/>
              <a:gd name="connsiteX51" fmla="*/ 81466 w 2151566"/>
              <a:gd name="connsiteY51" fmla="*/ 161142 h 652208"/>
              <a:gd name="connsiteX52" fmla="*/ 68766 w 2151566"/>
              <a:gd name="connsiteY52" fmla="*/ 169608 h 652208"/>
              <a:gd name="connsiteX53" fmla="*/ 51832 w 2151566"/>
              <a:gd name="connsiteY53" fmla="*/ 178075 h 652208"/>
              <a:gd name="connsiteX54" fmla="*/ 26432 w 2151566"/>
              <a:gd name="connsiteY54" fmla="*/ 199242 h 652208"/>
              <a:gd name="connsiteX55" fmla="*/ 13732 w 2151566"/>
              <a:gd name="connsiteY55" fmla="*/ 203475 h 652208"/>
              <a:gd name="connsiteX56" fmla="*/ 1032 w 2151566"/>
              <a:gd name="connsiteY56" fmla="*/ 216175 h 652208"/>
              <a:gd name="connsiteX57" fmla="*/ 13732 w 2151566"/>
              <a:gd name="connsiteY57" fmla="*/ 275442 h 652208"/>
              <a:gd name="connsiteX58" fmla="*/ 17966 w 2151566"/>
              <a:gd name="connsiteY58" fmla="*/ 288142 h 652208"/>
              <a:gd name="connsiteX59" fmla="*/ 26432 w 2151566"/>
              <a:gd name="connsiteY59" fmla="*/ 305075 h 652208"/>
              <a:gd name="connsiteX60" fmla="*/ 43366 w 2151566"/>
              <a:gd name="connsiteY60" fmla="*/ 343175 h 652208"/>
              <a:gd name="connsiteX61" fmla="*/ 72999 w 2151566"/>
              <a:gd name="connsiteY61" fmla="*/ 398208 h 652208"/>
              <a:gd name="connsiteX62" fmla="*/ 81466 w 2151566"/>
              <a:gd name="connsiteY62" fmla="*/ 410908 h 652208"/>
              <a:gd name="connsiteX63" fmla="*/ 106866 w 2151566"/>
              <a:gd name="connsiteY63" fmla="*/ 427842 h 652208"/>
              <a:gd name="connsiteX64" fmla="*/ 132266 w 2151566"/>
              <a:gd name="connsiteY64" fmla="*/ 453242 h 652208"/>
              <a:gd name="connsiteX65" fmla="*/ 166132 w 2151566"/>
              <a:gd name="connsiteY65" fmla="*/ 470175 h 652208"/>
              <a:gd name="connsiteX66" fmla="*/ 183066 w 2151566"/>
              <a:gd name="connsiteY66" fmla="*/ 482875 h 652208"/>
              <a:gd name="connsiteX67" fmla="*/ 221166 w 2151566"/>
              <a:gd name="connsiteY67" fmla="*/ 508275 h 652208"/>
              <a:gd name="connsiteX68" fmla="*/ 238099 w 2151566"/>
              <a:gd name="connsiteY68" fmla="*/ 520975 h 652208"/>
              <a:gd name="connsiteX69" fmla="*/ 267732 w 2151566"/>
              <a:gd name="connsiteY69" fmla="*/ 546375 h 652208"/>
              <a:gd name="connsiteX70" fmla="*/ 297366 w 2151566"/>
              <a:gd name="connsiteY70" fmla="*/ 563308 h 652208"/>
              <a:gd name="connsiteX71" fmla="*/ 310066 w 2151566"/>
              <a:gd name="connsiteY71" fmla="*/ 576008 h 652208"/>
              <a:gd name="connsiteX72" fmla="*/ 352399 w 2151566"/>
              <a:gd name="connsiteY72" fmla="*/ 605642 h 652208"/>
              <a:gd name="connsiteX73" fmla="*/ 386266 w 2151566"/>
              <a:gd name="connsiteY73" fmla="*/ 622575 h 652208"/>
              <a:gd name="connsiteX74" fmla="*/ 415899 w 2151566"/>
              <a:gd name="connsiteY74" fmla="*/ 643742 h 652208"/>
              <a:gd name="connsiteX75" fmla="*/ 441299 w 2151566"/>
              <a:gd name="connsiteY75" fmla="*/ 652208 h 652208"/>
              <a:gd name="connsiteX76" fmla="*/ 822299 w 2151566"/>
              <a:gd name="connsiteY76" fmla="*/ 647975 h 652208"/>
              <a:gd name="connsiteX77" fmla="*/ 860399 w 2151566"/>
              <a:gd name="connsiteY77" fmla="*/ 639508 h 652208"/>
              <a:gd name="connsiteX78" fmla="*/ 873099 w 2151566"/>
              <a:gd name="connsiteY78" fmla="*/ 635275 h 652208"/>
              <a:gd name="connsiteX79" fmla="*/ 945066 w 2151566"/>
              <a:gd name="connsiteY79" fmla="*/ 626808 h 652208"/>
              <a:gd name="connsiteX80" fmla="*/ 1004332 w 2151566"/>
              <a:gd name="connsiteY80" fmla="*/ 618342 h 652208"/>
              <a:gd name="connsiteX81" fmla="*/ 1300666 w 2151566"/>
              <a:gd name="connsiteY81" fmla="*/ 614108 h 652208"/>
              <a:gd name="connsiteX82" fmla="*/ 1368399 w 2151566"/>
              <a:gd name="connsiteY82" fmla="*/ 609875 h 652208"/>
              <a:gd name="connsiteX83" fmla="*/ 1381099 w 2151566"/>
              <a:gd name="connsiteY83" fmla="*/ 605642 h 652208"/>
              <a:gd name="connsiteX84" fmla="*/ 1410732 w 2151566"/>
              <a:gd name="connsiteY84" fmla="*/ 601408 h 652208"/>
              <a:gd name="connsiteX85" fmla="*/ 1436132 w 2151566"/>
              <a:gd name="connsiteY85" fmla="*/ 597175 h 652208"/>
              <a:gd name="connsiteX86" fmla="*/ 1491166 w 2151566"/>
              <a:gd name="connsiteY86" fmla="*/ 584475 h 652208"/>
              <a:gd name="connsiteX87" fmla="*/ 1512332 w 2151566"/>
              <a:gd name="connsiteY87" fmla="*/ 580242 h 652208"/>
              <a:gd name="connsiteX88" fmla="*/ 1529266 w 2151566"/>
              <a:gd name="connsiteY88" fmla="*/ 576008 h 652208"/>
              <a:gd name="connsiteX89" fmla="*/ 1605466 w 2151566"/>
              <a:gd name="connsiteY89" fmla="*/ 567542 h 652208"/>
              <a:gd name="connsiteX90" fmla="*/ 1702832 w 2151566"/>
              <a:gd name="connsiteY90" fmla="*/ 576008 h 652208"/>
              <a:gd name="connsiteX91" fmla="*/ 1762099 w 2151566"/>
              <a:gd name="connsiteY91" fmla="*/ 588708 h 652208"/>
              <a:gd name="connsiteX92" fmla="*/ 1880632 w 2151566"/>
              <a:gd name="connsiteY92" fmla="*/ 584475 h 652208"/>
              <a:gd name="connsiteX93" fmla="*/ 1973766 w 2151566"/>
              <a:gd name="connsiteY93" fmla="*/ 576008 h 652208"/>
              <a:gd name="connsiteX94" fmla="*/ 2028799 w 2151566"/>
              <a:gd name="connsiteY94" fmla="*/ 580242 h 652208"/>
              <a:gd name="connsiteX95" fmla="*/ 2041499 w 2151566"/>
              <a:gd name="connsiteY95" fmla="*/ 584475 h 652208"/>
              <a:gd name="connsiteX96" fmla="*/ 2130399 w 2151566"/>
              <a:gd name="connsiteY96" fmla="*/ 580242 h 652208"/>
              <a:gd name="connsiteX97" fmla="*/ 2143099 w 2151566"/>
              <a:gd name="connsiteY97" fmla="*/ 576008 h 652208"/>
              <a:gd name="connsiteX98" fmla="*/ 2126166 w 2151566"/>
              <a:gd name="connsiteY98" fmla="*/ 571775 h 652208"/>
              <a:gd name="connsiteX99" fmla="*/ 2007632 w 2151566"/>
              <a:gd name="connsiteY99" fmla="*/ 631042 h 652208"/>
              <a:gd name="connsiteX100" fmla="*/ 1977999 w 2151566"/>
              <a:gd name="connsiteY100" fmla="*/ 639508 h 652208"/>
              <a:gd name="connsiteX0" fmla="*/ 2007632 w 2151566"/>
              <a:gd name="connsiteY0" fmla="*/ 631042 h 652208"/>
              <a:gd name="connsiteX1" fmla="*/ 1977999 w 2151566"/>
              <a:gd name="connsiteY1" fmla="*/ 639508 h 652208"/>
              <a:gd name="connsiteX2" fmla="*/ 2037266 w 2151566"/>
              <a:gd name="connsiteY2" fmla="*/ 626808 h 652208"/>
              <a:gd name="connsiteX3" fmla="*/ 2049966 w 2151566"/>
              <a:gd name="connsiteY3" fmla="*/ 622575 h 652208"/>
              <a:gd name="connsiteX4" fmla="*/ 2071132 w 2151566"/>
              <a:gd name="connsiteY4" fmla="*/ 601408 h 652208"/>
              <a:gd name="connsiteX5" fmla="*/ 2096532 w 2151566"/>
              <a:gd name="connsiteY5" fmla="*/ 588708 h 652208"/>
              <a:gd name="connsiteX6" fmla="*/ 2109232 w 2151566"/>
              <a:gd name="connsiteY6" fmla="*/ 576008 h 652208"/>
              <a:gd name="connsiteX7" fmla="*/ 2121932 w 2151566"/>
              <a:gd name="connsiteY7" fmla="*/ 567542 h 652208"/>
              <a:gd name="connsiteX8" fmla="*/ 2130399 w 2151566"/>
              <a:gd name="connsiteY8" fmla="*/ 554842 h 652208"/>
              <a:gd name="connsiteX9" fmla="*/ 2138866 w 2151566"/>
              <a:gd name="connsiteY9" fmla="*/ 508275 h 652208"/>
              <a:gd name="connsiteX10" fmla="*/ 2147332 w 2151566"/>
              <a:gd name="connsiteY10" fmla="*/ 474408 h 652208"/>
              <a:gd name="connsiteX11" fmla="*/ 2151566 w 2151566"/>
              <a:gd name="connsiteY11" fmla="*/ 457475 h 652208"/>
              <a:gd name="connsiteX12" fmla="*/ 2147332 w 2151566"/>
              <a:gd name="connsiteY12" fmla="*/ 355875 h 652208"/>
              <a:gd name="connsiteX13" fmla="*/ 2121932 w 2151566"/>
              <a:gd name="connsiteY13" fmla="*/ 296608 h 652208"/>
              <a:gd name="connsiteX14" fmla="*/ 2104999 w 2151566"/>
              <a:gd name="connsiteY14" fmla="*/ 271208 h 652208"/>
              <a:gd name="connsiteX15" fmla="*/ 2083832 w 2151566"/>
              <a:gd name="connsiteY15" fmla="*/ 233108 h 652208"/>
              <a:gd name="connsiteX16" fmla="*/ 2071132 w 2151566"/>
              <a:gd name="connsiteY16" fmla="*/ 199242 h 652208"/>
              <a:gd name="connsiteX17" fmla="*/ 2062666 w 2151566"/>
              <a:gd name="connsiteY17" fmla="*/ 186542 h 652208"/>
              <a:gd name="connsiteX18" fmla="*/ 2054199 w 2151566"/>
              <a:gd name="connsiteY18" fmla="*/ 161142 h 652208"/>
              <a:gd name="connsiteX19" fmla="*/ 2049966 w 2151566"/>
              <a:gd name="connsiteY19" fmla="*/ 144208 h 652208"/>
              <a:gd name="connsiteX20" fmla="*/ 2037266 w 2151566"/>
              <a:gd name="connsiteY20" fmla="*/ 131508 h 652208"/>
              <a:gd name="connsiteX21" fmla="*/ 2020332 w 2151566"/>
              <a:gd name="connsiteY21" fmla="*/ 106108 h 652208"/>
              <a:gd name="connsiteX22" fmla="*/ 2007632 w 2151566"/>
              <a:gd name="connsiteY22" fmla="*/ 93408 h 652208"/>
              <a:gd name="connsiteX23" fmla="*/ 1977999 w 2151566"/>
              <a:gd name="connsiteY23" fmla="*/ 72242 h 652208"/>
              <a:gd name="connsiteX24" fmla="*/ 1922966 w 2151566"/>
              <a:gd name="connsiteY24" fmla="*/ 34142 h 652208"/>
              <a:gd name="connsiteX25" fmla="*/ 1910266 w 2151566"/>
              <a:gd name="connsiteY25" fmla="*/ 29908 h 652208"/>
              <a:gd name="connsiteX26" fmla="*/ 1893332 w 2151566"/>
              <a:gd name="connsiteY26" fmla="*/ 21442 h 652208"/>
              <a:gd name="connsiteX27" fmla="*/ 1859466 w 2151566"/>
              <a:gd name="connsiteY27" fmla="*/ 12975 h 652208"/>
              <a:gd name="connsiteX28" fmla="*/ 1846766 w 2151566"/>
              <a:gd name="connsiteY28" fmla="*/ 8742 h 652208"/>
              <a:gd name="connsiteX29" fmla="*/ 1795966 w 2151566"/>
              <a:gd name="connsiteY29" fmla="*/ 4508 h 652208"/>
              <a:gd name="connsiteX30" fmla="*/ 703766 w 2151566"/>
              <a:gd name="connsiteY30" fmla="*/ 17208 h 652208"/>
              <a:gd name="connsiteX31" fmla="*/ 682599 w 2151566"/>
              <a:gd name="connsiteY31" fmla="*/ 21442 h 652208"/>
              <a:gd name="connsiteX32" fmla="*/ 665666 w 2151566"/>
              <a:gd name="connsiteY32" fmla="*/ 25675 h 652208"/>
              <a:gd name="connsiteX33" fmla="*/ 631799 w 2151566"/>
              <a:gd name="connsiteY33" fmla="*/ 29908 h 652208"/>
              <a:gd name="connsiteX34" fmla="*/ 614866 w 2151566"/>
              <a:gd name="connsiteY34" fmla="*/ 34142 h 652208"/>
              <a:gd name="connsiteX35" fmla="*/ 602166 w 2151566"/>
              <a:gd name="connsiteY35" fmla="*/ 38375 h 652208"/>
              <a:gd name="connsiteX36" fmla="*/ 576766 w 2151566"/>
              <a:gd name="connsiteY36" fmla="*/ 42608 h 652208"/>
              <a:gd name="connsiteX37" fmla="*/ 551366 w 2151566"/>
              <a:gd name="connsiteY37" fmla="*/ 51075 h 652208"/>
              <a:gd name="connsiteX38" fmla="*/ 509032 w 2151566"/>
              <a:gd name="connsiteY38" fmla="*/ 59542 h 652208"/>
              <a:gd name="connsiteX39" fmla="*/ 462466 w 2151566"/>
              <a:gd name="connsiteY39" fmla="*/ 72242 h 652208"/>
              <a:gd name="connsiteX40" fmla="*/ 432832 w 2151566"/>
              <a:gd name="connsiteY40" fmla="*/ 76475 h 652208"/>
              <a:gd name="connsiteX41" fmla="*/ 415899 w 2151566"/>
              <a:gd name="connsiteY41" fmla="*/ 80708 h 652208"/>
              <a:gd name="connsiteX42" fmla="*/ 369332 w 2151566"/>
              <a:gd name="connsiteY42" fmla="*/ 84942 h 652208"/>
              <a:gd name="connsiteX43" fmla="*/ 343932 w 2151566"/>
              <a:gd name="connsiteY43" fmla="*/ 89175 h 652208"/>
              <a:gd name="connsiteX44" fmla="*/ 322766 w 2151566"/>
              <a:gd name="connsiteY44" fmla="*/ 93408 h 652208"/>
              <a:gd name="connsiteX45" fmla="*/ 259266 w 2151566"/>
              <a:gd name="connsiteY45" fmla="*/ 97642 h 652208"/>
              <a:gd name="connsiteX46" fmla="*/ 212699 w 2151566"/>
              <a:gd name="connsiteY46" fmla="*/ 106108 h 652208"/>
              <a:gd name="connsiteX47" fmla="*/ 183066 w 2151566"/>
              <a:gd name="connsiteY47" fmla="*/ 114575 h 652208"/>
              <a:gd name="connsiteX48" fmla="*/ 123799 w 2151566"/>
              <a:gd name="connsiteY48" fmla="*/ 127275 h 652208"/>
              <a:gd name="connsiteX49" fmla="*/ 111099 w 2151566"/>
              <a:gd name="connsiteY49" fmla="*/ 131508 h 652208"/>
              <a:gd name="connsiteX50" fmla="*/ 106866 w 2151566"/>
              <a:gd name="connsiteY50" fmla="*/ 144208 h 652208"/>
              <a:gd name="connsiteX51" fmla="*/ 81466 w 2151566"/>
              <a:gd name="connsiteY51" fmla="*/ 161142 h 652208"/>
              <a:gd name="connsiteX52" fmla="*/ 68766 w 2151566"/>
              <a:gd name="connsiteY52" fmla="*/ 169608 h 652208"/>
              <a:gd name="connsiteX53" fmla="*/ 51832 w 2151566"/>
              <a:gd name="connsiteY53" fmla="*/ 178075 h 652208"/>
              <a:gd name="connsiteX54" fmla="*/ 26432 w 2151566"/>
              <a:gd name="connsiteY54" fmla="*/ 199242 h 652208"/>
              <a:gd name="connsiteX55" fmla="*/ 13732 w 2151566"/>
              <a:gd name="connsiteY55" fmla="*/ 203475 h 652208"/>
              <a:gd name="connsiteX56" fmla="*/ 1032 w 2151566"/>
              <a:gd name="connsiteY56" fmla="*/ 216175 h 652208"/>
              <a:gd name="connsiteX57" fmla="*/ 13732 w 2151566"/>
              <a:gd name="connsiteY57" fmla="*/ 275442 h 652208"/>
              <a:gd name="connsiteX58" fmla="*/ 17966 w 2151566"/>
              <a:gd name="connsiteY58" fmla="*/ 288142 h 652208"/>
              <a:gd name="connsiteX59" fmla="*/ 26432 w 2151566"/>
              <a:gd name="connsiteY59" fmla="*/ 305075 h 652208"/>
              <a:gd name="connsiteX60" fmla="*/ 43366 w 2151566"/>
              <a:gd name="connsiteY60" fmla="*/ 343175 h 652208"/>
              <a:gd name="connsiteX61" fmla="*/ 72999 w 2151566"/>
              <a:gd name="connsiteY61" fmla="*/ 398208 h 652208"/>
              <a:gd name="connsiteX62" fmla="*/ 81466 w 2151566"/>
              <a:gd name="connsiteY62" fmla="*/ 410908 h 652208"/>
              <a:gd name="connsiteX63" fmla="*/ 106866 w 2151566"/>
              <a:gd name="connsiteY63" fmla="*/ 427842 h 652208"/>
              <a:gd name="connsiteX64" fmla="*/ 132266 w 2151566"/>
              <a:gd name="connsiteY64" fmla="*/ 453242 h 652208"/>
              <a:gd name="connsiteX65" fmla="*/ 166132 w 2151566"/>
              <a:gd name="connsiteY65" fmla="*/ 470175 h 652208"/>
              <a:gd name="connsiteX66" fmla="*/ 183066 w 2151566"/>
              <a:gd name="connsiteY66" fmla="*/ 482875 h 652208"/>
              <a:gd name="connsiteX67" fmla="*/ 221166 w 2151566"/>
              <a:gd name="connsiteY67" fmla="*/ 508275 h 652208"/>
              <a:gd name="connsiteX68" fmla="*/ 238099 w 2151566"/>
              <a:gd name="connsiteY68" fmla="*/ 520975 h 652208"/>
              <a:gd name="connsiteX69" fmla="*/ 267732 w 2151566"/>
              <a:gd name="connsiteY69" fmla="*/ 546375 h 652208"/>
              <a:gd name="connsiteX70" fmla="*/ 297366 w 2151566"/>
              <a:gd name="connsiteY70" fmla="*/ 563308 h 652208"/>
              <a:gd name="connsiteX71" fmla="*/ 310066 w 2151566"/>
              <a:gd name="connsiteY71" fmla="*/ 576008 h 652208"/>
              <a:gd name="connsiteX72" fmla="*/ 352399 w 2151566"/>
              <a:gd name="connsiteY72" fmla="*/ 605642 h 652208"/>
              <a:gd name="connsiteX73" fmla="*/ 386266 w 2151566"/>
              <a:gd name="connsiteY73" fmla="*/ 622575 h 652208"/>
              <a:gd name="connsiteX74" fmla="*/ 415899 w 2151566"/>
              <a:gd name="connsiteY74" fmla="*/ 643742 h 652208"/>
              <a:gd name="connsiteX75" fmla="*/ 441299 w 2151566"/>
              <a:gd name="connsiteY75" fmla="*/ 652208 h 652208"/>
              <a:gd name="connsiteX76" fmla="*/ 822299 w 2151566"/>
              <a:gd name="connsiteY76" fmla="*/ 647975 h 652208"/>
              <a:gd name="connsiteX77" fmla="*/ 860399 w 2151566"/>
              <a:gd name="connsiteY77" fmla="*/ 639508 h 652208"/>
              <a:gd name="connsiteX78" fmla="*/ 873099 w 2151566"/>
              <a:gd name="connsiteY78" fmla="*/ 635275 h 652208"/>
              <a:gd name="connsiteX79" fmla="*/ 945066 w 2151566"/>
              <a:gd name="connsiteY79" fmla="*/ 626808 h 652208"/>
              <a:gd name="connsiteX80" fmla="*/ 1004332 w 2151566"/>
              <a:gd name="connsiteY80" fmla="*/ 618342 h 652208"/>
              <a:gd name="connsiteX81" fmla="*/ 1300666 w 2151566"/>
              <a:gd name="connsiteY81" fmla="*/ 614108 h 652208"/>
              <a:gd name="connsiteX82" fmla="*/ 1368399 w 2151566"/>
              <a:gd name="connsiteY82" fmla="*/ 609875 h 652208"/>
              <a:gd name="connsiteX83" fmla="*/ 1381099 w 2151566"/>
              <a:gd name="connsiteY83" fmla="*/ 605642 h 652208"/>
              <a:gd name="connsiteX84" fmla="*/ 1410732 w 2151566"/>
              <a:gd name="connsiteY84" fmla="*/ 601408 h 652208"/>
              <a:gd name="connsiteX85" fmla="*/ 1436132 w 2151566"/>
              <a:gd name="connsiteY85" fmla="*/ 597175 h 652208"/>
              <a:gd name="connsiteX86" fmla="*/ 1491166 w 2151566"/>
              <a:gd name="connsiteY86" fmla="*/ 584475 h 652208"/>
              <a:gd name="connsiteX87" fmla="*/ 1512332 w 2151566"/>
              <a:gd name="connsiteY87" fmla="*/ 580242 h 652208"/>
              <a:gd name="connsiteX88" fmla="*/ 1529266 w 2151566"/>
              <a:gd name="connsiteY88" fmla="*/ 576008 h 652208"/>
              <a:gd name="connsiteX89" fmla="*/ 1605466 w 2151566"/>
              <a:gd name="connsiteY89" fmla="*/ 567542 h 652208"/>
              <a:gd name="connsiteX90" fmla="*/ 1702832 w 2151566"/>
              <a:gd name="connsiteY90" fmla="*/ 576008 h 652208"/>
              <a:gd name="connsiteX91" fmla="*/ 1762099 w 2151566"/>
              <a:gd name="connsiteY91" fmla="*/ 588708 h 652208"/>
              <a:gd name="connsiteX92" fmla="*/ 1880632 w 2151566"/>
              <a:gd name="connsiteY92" fmla="*/ 584475 h 652208"/>
              <a:gd name="connsiteX93" fmla="*/ 1973766 w 2151566"/>
              <a:gd name="connsiteY93" fmla="*/ 576008 h 652208"/>
              <a:gd name="connsiteX94" fmla="*/ 2028799 w 2151566"/>
              <a:gd name="connsiteY94" fmla="*/ 580242 h 652208"/>
              <a:gd name="connsiteX95" fmla="*/ 2041499 w 2151566"/>
              <a:gd name="connsiteY95" fmla="*/ 584475 h 652208"/>
              <a:gd name="connsiteX96" fmla="*/ 2130399 w 2151566"/>
              <a:gd name="connsiteY96" fmla="*/ 580242 h 652208"/>
              <a:gd name="connsiteX97" fmla="*/ 2143099 w 2151566"/>
              <a:gd name="connsiteY97" fmla="*/ 576008 h 652208"/>
              <a:gd name="connsiteX98" fmla="*/ 2126166 w 2151566"/>
              <a:gd name="connsiteY98" fmla="*/ 571775 h 652208"/>
              <a:gd name="connsiteX99" fmla="*/ 2007632 w 2151566"/>
              <a:gd name="connsiteY99" fmla="*/ 631042 h 652208"/>
              <a:gd name="connsiteX0" fmla="*/ 2126166 w 2151566"/>
              <a:gd name="connsiteY0" fmla="*/ 571775 h 652208"/>
              <a:gd name="connsiteX1" fmla="*/ 1977999 w 2151566"/>
              <a:gd name="connsiteY1" fmla="*/ 639508 h 652208"/>
              <a:gd name="connsiteX2" fmla="*/ 2037266 w 2151566"/>
              <a:gd name="connsiteY2" fmla="*/ 626808 h 652208"/>
              <a:gd name="connsiteX3" fmla="*/ 2049966 w 2151566"/>
              <a:gd name="connsiteY3" fmla="*/ 622575 h 652208"/>
              <a:gd name="connsiteX4" fmla="*/ 2071132 w 2151566"/>
              <a:gd name="connsiteY4" fmla="*/ 601408 h 652208"/>
              <a:gd name="connsiteX5" fmla="*/ 2096532 w 2151566"/>
              <a:gd name="connsiteY5" fmla="*/ 588708 h 652208"/>
              <a:gd name="connsiteX6" fmla="*/ 2109232 w 2151566"/>
              <a:gd name="connsiteY6" fmla="*/ 576008 h 652208"/>
              <a:gd name="connsiteX7" fmla="*/ 2121932 w 2151566"/>
              <a:gd name="connsiteY7" fmla="*/ 567542 h 652208"/>
              <a:gd name="connsiteX8" fmla="*/ 2130399 w 2151566"/>
              <a:gd name="connsiteY8" fmla="*/ 554842 h 652208"/>
              <a:gd name="connsiteX9" fmla="*/ 2138866 w 2151566"/>
              <a:gd name="connsiteY9" fmla="*/ 508275 h 652208"/>
              <a:gd name="connsiteX10" fmla="*/ 2147332 w 2151566"/>
              <a:gd name="connsiteY10" fmla="*/ 474408 h 652208"/>
              <a:gd name="connsiteX11" fmla="*/ 2151566 w 2151566"/>
              <a:gd name="connsiteY11" fmla="*/ 457475 h 652208"/>
              <a:gd name="connsiteX12" fmla="*/ 2147332 w 2151566"/>
              <a:gd name="connsiteY12" fmla="*/ 355875 h 652208"/>
              <a:gd name="connsiteX13" fmla="*/ 2121932 w 2151566"/>
              <a:gd name="connsiteY13" fmla="*/ 296608 h 652208"/>
              <a:gd name="connsiteX14" fmla="*/ 2104999 w 2151566"/>
              <a:gd name="connsiteY14" fmla="*/ 271208 h 652208"/>
              <a:gd name="connsiteX15" fmla="*/ 2083832 w 2151566"/>
              <a:gd name="connsiteY15" fmla="*/ 233108 h 652208"/>
              <a:gd name="connsiteX16" fmla="*/ 2071132 w 2151566"/>
              <a:gd name="connsiteY16" fmla="*/ 199242 h 652208"/>
              <a:gd name="connsiteX17" fmla="*/ 2062666 w 2151566"/>
              <a:gd name="connsiteY17" fmla="*/ 186542 h 652208"/>
              <a:gd name="connsiteX18" fmla="*/ 2054199 w 2151566"/>
              <a:gd name="connsiteY18" fmla="*/ 161142 h 652208"/>
              <a:gd name="connsiteX19" fmla="*/ 2049966 w 2151566"/>
              <a:gd name="connsiteY19" fmla="*/ 144208 h 652208"/>
              <a:gd name="connsiteX20" fmla="*/ 2037266 w 2151566"/>
              <a:gd name="connsiteY20" fmla="*/ 131508 h 652208"/>
              <a:gd name="connsiteX21" fmla="*/ 2020332 w 2151566"/>
              <a:gd name="connsiteY21" fmla="*/ 106108 h 652208"/>
              <a:gd name="connsiteX22" fmla="*/ 2007632 w 2151566"/>
              <a:gd name="connsiteY22" fmla="*/ 93408 h 652208"/>
              <a:gd name="connsiteX23" fmla="*/ 1977999 w 2151566"/>
              <a:gd name="connsiteY23" fmla="*/ 72242 h 652208"/>
              <a:gd name="connsiteX24" fmla="*/ 1922966 w 2151566"/>
              <a:gd name="connsiteY24" fmla="*/ 34142 h 652208"/>
              <a:gd name="connsiteX25" fmla="*/ 1910266 w 2151566"/>
              <a:gd name="connsiteY25" fmla="*/ 29908 h 652208"/>
              <a:gd name="connsiteX26" fmla="*/ 1893332 w 2151566"/>
              <a:gd name="connsiteY26" fmla="*/ 21442 h 652208"/>
              <a:gd name="connsiteX27" fmla="*/ 1859466 w 2151566"/>
              <a:gd name="connsiteY27" fmla="*/ 12975 h 652208"/>
              <a:gd name="connsiteX28" fmla="*/ 1846766 w 2151566"/>
              <a:gd name="connsiteY28" fmla="*/ 8742 h 652208"/>
              <a:gd name="connsiteX29" fmla="*/ 1795966 w 2151566"/>
              <a:gd name="connsiteY29" fmla="*/ 4508 h 652208"/>
              <a:gd name="connsiteX30" fmla="*/ 703766 w 2151566"/>
              <a:gd name="connsiteY30" fmla="*/ 17208 h 652208"/>
              <a:gd name="connsiteX31" fmla="*/ 682599 w 2151566"/>
              <a:gd name="connsiteY31" fmla="*/ 21442 h 652208"/>
              <a:gd name="connsiteX32" fmla="*/ 665666 w 2151566"/>
              <a:gd name="connsiteY32" fmla="*/ 25675 h 652208"/>
              <a:gd name="connsiteX33" fmla="*/ 631799 w 2151566"/>
              <a:gd name="connsiteY33" fmla="*/ 29908 h 652208"/>
              <a:gd name="connsiteX34" fmla="*/ 614866 w 2151566"/>
              <a:gd name="connsiteY34" fmla="*/ 34142 h 652208"/>
              <a:gd name="connsiteX35" fmla="*/ 602166 w 2151566"/>
              <a:gd name="connsiteY35" fmla="*/ 38375 h 652208"/>
              <a:gd name="connsiteX36" fmla="*/ 576766 w 2151566"/>
              <a:gd name="connsiteY36" fmla="*/ 42608 h 652208"/>
              <a:gd name="connsiteX37" fmla="*/ 551366 w 2151566"/>
              <a:gd name="connsiteY37" fmla="*/ 51075 h 652208"/>
              <a:gd name="connsiteX38" fmla="*/ 509032 w 2151566"/>
              <a:gd name="connsiteY38" fmla="*/ 59542 h 652208"/>
              <a:gd name="connsiteX39" fmla="*/ 462466 w 2151566"/>
              <a:gd name="connsiteY39" fmla="*/ 72242 h 652208"/>
              <a:gd name="connsiteX40" fmla="*/ 432832 w 2151566"/>
              <a:gd name="connsiteY40" fmla="*/ 76475 h 652208"/>
              <a:gd name="connsiteX41" fmla="*/ 415899 w 2151566"/>
              <a:gd name="connsiteY41" fmla="*/ 80708 h 652208"/>
              <a:gd name="connsiteX42" fmla="*/ 369332 w 2151566"/>
              <a:gd name="connsiteY42" fmla="*/ 84942 h 652208"/>
              <a:gd name="connsiteX43" fmla="*/ 343932 w 2151566"/>
              <a:gd name="connsiteY43" fmla="*/ 89175 h 652208"/>
              <a:gd name="connsiteX44" fmla="*/ 322766 w 2151566"/>
              <a:gd name="connsiteY44" fmla="*/ 93408 h 652208"/>
              <a:gd name="connsiteX45" fmla="*/ 259266 w 2151566"/>
              <a:gd name="connsiteY45" fmla="*/ 97642 h 652208"/>
              <a:gd name="connsiteX46" fmla="*/ 212699 w 2151566"/>
              <a:gd name="connsiteY46" fmla="*/ 106108 h 652208"/>
              <a:gd name="connsiteX47" fmla="*/ 183066 w 2151566"/>
              <a:gd name="connsiteY47" fmla="*/ 114575 h 652208"/>
              <a:gd name="connsiteX48" fmla="*/ 123799 w 2151566"/>
              <a:gd name="connsiteY48" fmla="*/ 127275 h 652208"/>
              <a:gd name="connsiteX49" fmla="*/ 111099 w 2151566"/>
              <a:gd name="connsiteY49" fmla="*/ 131508 h 652208"/>
              <a:gd name="connsiteX50" fmla="*/ 106866 w 2151566"/>
              <a:gd name="connsiteY50" fmla="*/ 144208 h 652208"/>
              <a:gd name="connsiteX51" fmla="*/ 81466 w 2151566"/>
              <a:gd name="connsiteY51" fmla="*/ 161142 h 652208"/>
              <a:gd name="connsiteX52" fmla="*/ 68766 w 2151566"/>
              <a:gd name="connsiteY52" fmla="*/ 169608 h 652208"/>
              <a:gd name="connsiteX53" fmla="*/ 51832 w 2151566"/>
              <a:gd name="connsiteY53" fmla="*/ 178075 h 652208"/>
              <a:gd name="connsiteX54" fmla="*/ 26432 w 2151566"/>
              <a:gd name="connsiteY54" fmla="*/ 199242 h 652208"/>
              <a:gd name="connsiteX55" fmla="*/ 13732 w 2151566"/>
              <a:gd name="connsiteY55" fmla="*/ 203475 h 652208"/>
              <a:gd name="connsiteX56" fmla="*/ 1032 w 2151566"/>
              <a:gd name="connsiteY56" fmla="*/ 216175 h 652208"/>
              <a:gd name="connsiteX57" fmla="*/ 13732 w 2151566"/>
              <a:gd name="connsiteY57" fmla="*/ 275442 h 652208"/>
              <a:gd name="connsiteX58" fmla="*/ 17966 w 2151566"/>
              <a:gd name="connsiteY58" fmla="*/ 288142 h 652208"/>
              <a:gd name="connsiteX59" fmla="*/ 26432 w 2151566"/>
              <a:gd name="connsiteY59" fmla="*/ 305075 h 652208"/>
              <a:gd name="connsiteX60" fmla="*/ 43366 w 2151566"/>
              <a:gd name="connsiteY60" fmla="*/ 343175 h 652208"/>
              <a:gd name="connsiteX61" fmla="*/ 72999 w 2151566"/>
              <a:gd name="connsiteY61" fmla="*/ 398208 h 652208"/>
              <a:gd name="connsiteX62" fmla="*/ 81466 w 2151566"/>
              <a:gd name="connsiteY62" fmla="*/ 410908 h 652208"/>
              <a:gd name="connsiteX63" fmla="*/ 106866 w 2151566"/>
              <a:gd name="connsiteY63" fmla="*/ 427842 h 652208"/>
              <a:gd name="connsiteX64" fmla="*/ 132266 w 2151566"/>
              <a:gd name="connsiteY64" fmla="*/ 453242 h 652208"/>
              <a:gd name="connsiteX65" fmla="*/ 166132 w 2151566"/>
              <a:gd name="connsiteY65" fmla="*/ 470175 h 652208"/>
              <a:gd name="connsiteX66" fmla="*/ 183066 w 2151566"/>
              <a:gd name="connsiteY66" fmla="*/ 482875 h 652208"/>
              <a:gd name="connsiteX67" fmla="*/ 221166 w 2151566"/>
              <a:gd name="connsiteY67" fmla="*/ 508275 h 652208"/>
              <a:gd name="connsiteX68" fmla="*/ 238099 w 2151566"/>
              <a:gd name="connsiteY68" fmla="*/ 520975 h 652208"/>
              <a:gd name="connsiteX69" fmla="*/ 267732 w 2151566"/>
              <a:gd name="connsiteY69" fmla="*/ 546375 h 652208"/>
              <a:gd name="connsiteX70" fmla="*/ 297366 w 2151566"/>
              <a:gd name="connsiteY70" fmla="*/ 563308 h 652208"/>
              <a:gd name="connsiteX71" fmla="*/ 310066 w 2151566"/>
              <a:gd name="connsiteY71" fmla="*/ 576008 h 652208"/>
              <a:gd name="connsiteX72" fmla="*/ 352399 w 2151566"/>
              <a:gd name="connsiteY72" fmla="*/ 605642 h 652208"/>
              <a:gd name="connsiteX73" fmla="*/ 386266 w 2151566"/>
              <a:gd name="connsiteY73" fmla="*/ 622575 h 652208"/>
              <a:gd name="connsiteX74" fmla="*/ 415899 w 2151566"/>
              <a:gd name="connsiteY74" fmla="*/ 643742 h 652208"/>
              <a:gd name="connsiteX75" fmla="*/ 441299 w 2151566"/>
              <a:gd name="connsiteY75" fmla="*/ 652208 h 652208"/>
              <a:gd name="connsiteX76" fmla="*/ 822299 w 2151566"/>
              <a:gd name="connsiteY76" fmla="*/ 647975 h 652208"/>
              <a:gd name="connsiteX77" fmla="*/ 860399 w 2151566"/>
              <a:gd name="connsiteY77" fmla="*/ 639508 h 652208"/>
              <a:gd name="connsiteX78" fmla="*/ 873099 w 2151566"/>
              <a:gd name="connsiteY78" fmla="*/ 635275 h 652208"/>
              <a:gd name="connsiteX79" fmla="*/ 945066 w 2151566"/>
              <a:gd name="connsiteY79" fmla="*/ 626808 h 652208"/>
              <a:gd name="connsiteX80" fmla="*/ 1004332 w 2151566"/>
              <a:gd name="connsiteY80" fmla="*/ 618342 h 652208"/>
              <a:gd name="connsiteX81" fmla="*/ 1300666 w 2151566"/>
              <a:gd name="connsiteY81" fmla="*/ 614108 h 652208"/>
              <a:gd name="connsiteX82" fmla="*/ 1368399 w 2151566"/>
              <a:gd name="connsiteY82" fmla="*/ 609875 h 652208"/>
              <a:gd name="connsiteX83" fmla="*/ 1381099 w 2151566"/>
              <a:gd name="connsiteY83" fmla="*/ 605642 h 652208"/>
              <a:gd name="connsiteX84" fmla="*/ 1410732 w 2151566"/>
              <a:gd name="connsiteY84" fmla="*/ 601408 h 652208"/>
              <a:gd name="connsiteX85" fmla="*/ 1436132 w 2151566"/>
              <a:gd name="connsiteY85" fmla="*/ 597175 h 652208"/>
              <a:gd name="connsiteX86" fmla="*/ 1491166 w 2151566"/>
              <a:gd name="connsiteY86" fmla="*/ 584475 h 652208"/>
              <a:gd name="connsiteX87" fmla="*/ 1512332 w 2151566"/>
              <a:gd name="connsiteY87" fmla="*/ 580242 h 652208"/>
              <a:gd name="connsiteX88" fmla="*/ 1529266 w 2151566"/>
              <a:gd name="connsiteY88" fmla="*/ 576008 h 652208"/>
              <a:gd name="connsiteX89" fmla="*/ 1605466 w 2151566"/>
              <a:gd name="connsiteY89" fmla="*/ 567542 h 652208"/>
              <a:gd name="connsiteX90" fmla="*/ 1702832 w 2151566"/>
              <a:gd name="connsiteY90" fmla="*/ 576008 h 652208"/>
              <a:gd name="connsiteX91" fmla="*/ 1762099 w 2151566"/>
              <a:gd name="connsiteY91" fmla="*/ 588708 h 652208"/>
              <a:gd name="connsiteX92" fmla="*/ 1880632 w 2151566"/>
              <a:gd name="connsiteY92" fmla="*/ 584475 h 652208"/>
              <a:gd name="connsiteX93" fmla="*/ 1973766 w 2151566"/>
              <a:gd name="connsiteY93" fmla="*/ 576008 h 652208"/>
              <a:gd name="connsiteX94" fmla="*/ 2028799 w 2151566"/>
              <a:gd name="connsiteY94" fmla="*/ 580242 h 652208"/>
              <a:gd name="connsiteX95" fmla="*/ 2041499 w 2151566"/>
              <a:gd name="connsiteY95" fmla="*/ 584475 h 652208"/>
              <a:gd name="connsiteX96" fmla="*/ 2130399 w 2151566"/>
              <a:gd name="connsiteY96" fmla="*/ 580242 h 652208"/>
              <a:gd name="connsiteX97" fmla="*/ 2143099 w 2151566"/>
              <a:gd name="connsiteY97" fmla="*/ 576008 h 652208"/>
              <a:gd name="connsiteX98" fmla="*/ 2126166 w 2151566"/>
              <a:gd name="connsiteY98" fmla="*/ 571775 h 652208"/>
              <a:gd name="connsiteX0" fmla="*/ 2126166 w 2151566"/>
              <a:gd name="connsiteY0" fmla="*/ 571775 h 652208"/>
              <a:gd name="connsiteX1" fmla="*/ 2037266 w 2151566"/>
              <a:gd name="connsiteY1" fmla="*/ 626808 h 652208"/>
              <a:gd name="connsiteX2" fmla="*/ 2049966 w 2151566"/>
              <a:gd name="connsiteY2" fmla="*/ 622575 h 652208"/>
              <a:gd name="connsiteX3" fmla="*/ 2071132 w 2151566"/>
              <a:gd name="connsiteY3" fmla="*/ 601408 h 652208"/>
              <a:gd name="connsiteX4" fmla="*/ 2096532 w 2151566"/>
              <a:gd name="connsiteY4" fmla="*/ 588708 h 652208"/>
              <a:gd name="connsiteX5" fmla="*/ 2109232 w 2151566"/>
              <a:gd name="connsiteY5" fmla="*/ 576008 h 652208"/>
              <a:gd name="connsiteX6" fmla="*/ 2121932 w 2151566"/>
              <a:gd name="connsiteY6" fmla="*/ 567542 h 652208"/>
              <a:gd name="connsiteX7" fmla="*/ 2130399 w 2151566"/>
              <a:gd name="connsiteY7" fmla="*/ 554842 h 652208"/>
              <a:gd name="connsiteX8" fmla="*/ 2138866 w 2151566"/>
              <a:gd name="connsiteY8" fmla="*/ 508275 h 652208"/>
              <a:gd name="connsiteX9" fmla="*/ 2147332 w 2151566"/>
              <a:gd name="connsiteY9" fmla="*/ 474408 h 652208"/>
              <a:gd name="connsiteX10" fmla="*/ 2151566 w 2151566"/>
              <a:gd name="connsiteY10" fmla="*/ 457475 h 652208"/>
              <a:gd name="connsiteX11" fmla="*/ 2147332 w 2151566"/>
              <a:gd name="connsiteY11" fmla="*/ 355875 h 652208"/>
              <a:gd name="connsiteX12" fmla="*/ 2121932 w 2151566"/>
              <a:gd name="connsiteY12" fmla="*/ 296608 h 652208"/>
              <a:gd name="connsiteX13" fmla="*/ 2104999 w 2151566"/>
              <a:gd name="connsiteY13" fmla="*/ 271208 h 652208"/>
              <a:gd name="connsiteX14" fmla="*/ 2083832 w 2151566"/>
              <a:gd name="connsiteY14" fmla="*/ 233108 h 652208"/>
              <a:gd name="connsiteX15" fmla="*/ 2071132 w 2151566"/>
              <a:gd name="connsiteY15" fmla="*/ 199242 h 652208"/>
              <a:gd name="connsiteX16" fmla="*/ 2062666 w 2151566"/>
              <a:gd name="connsiteY16" fmla="*/ 186542 h 652208"/>
              <a:gd name="connsiteX17" fmla="*/ 2054199 w 2151566"/>
              <a:gd name="connsiteY17" fmla="*/ 161142 h 652208"/>
              <a:gd name="connsiteX18" fmla="*/ 2049966 w 2151566"/>
              <a:gd name="connsiteY18" fmla="*/ 144208 h 652208"/>
              <a:gd name="connsiteX19" fmla="*/ 2037266 w 2151566"/>
              <a:gd name="connsiteY19" fmla="*/ 131508 h 652208"/>
              <a:gd name="connsiteX20" fmla="*/ 2020332 w 2151566"/>
              <a:gd name="connsiteY20" fmla="*/ 106108 h 652208"/>
              <a:gd name="connsiteX21" fmla="*/ 2007632 w 2151566"/>
              <a:gd name="connsiteY21" fmla="*/ 93408 h 652208"/>
              <a:gd name="connsiteX22" fmla="*/ 1977999 w 2151566"/>
              <a:gd name="connsiteY22" fmla="*/ 72242 h 652208"/>
              <a:gd name="connsiteX23" fmla="*/ 1922966 w 2151566"/>
              <a:gd name="connsiteY23" fmla="*/ 34142 h 652208"/>
              <a:gd name="connsiteX24" fmla="*/ 1910266 w 2151566"/>
              <a:gd name="connsiteY24" fmla="*/ 29908 h 652208"/>
              <a:gd name="connsiteX25" fmla="*/ 1893332 w 2151566"/>
              <a:gd name="connsiteY25" fmla="*/ 21442 h 652208"/>
              <a:gd name="connsiteX26" fmla="*/ 1859466 w 2151566"/>
              <a:gd name="connsiteY26" fmla="*/ 12975 h 652208"/>
              <a:gd name="connsiteX27" fmla="*/ 1846766 w 2151566"/>
              <a:gd name="connsiteY27" fmla="*/ 8742 h 652208"/>
              <a:gd name="connsiteX28" fmla="*/ 1795966 w 2151566"/>
              <a:gd name="connsiteY28" fmla="*/ 4508 h 652208"/>
              <a:gd name="connsiteX29" fmla="*/ 703766 w 2151566"/>
              <a:gd name="connsiteY29" fmla="*/ 17208 h 652208"/>
              <a:gd name="connsiteX30" fmla="*/ 682599 w 2151566"/>
              <a:gd name="connsiteY30" fmla="*/ 21442 h 652208"/>
              <a:gd name="connsiteX31" fmla="*/ 665666 w 2151566"/>
              <a:gd name="connsiteY31" fmla="*/ 25675 h 652208"/>
              <a:gd name="connsiteX32" fmla="*/ 631799 w 2151566"/>
              <a:gd name="connsiteY32" fmla="*/ 29908 h 652208"/>
              <a:gd name="connsiteX33" fmla="*/ 614866 w 2151566"/>
              <a:gd name="connsiteY33" fmla="*/ 34142 h 652208"/>
              <a:gd name="connsiteX34" fmla="*/ 602166 w 2151566"/>
              <a:gd name="connsiteY34" fmla="*/ 38375 h 652208"/>
              <a:gd name="connsiteX35" fmla="*/ 576766 w 2151566"/>
              <a:gd name="connsiteY35" fmla="*/ 42608 h 652208"/>
              <a:gd name="connsiteX36" fmla="*/ 551366 w 2151566"/>
              <a:gd name="connsiteY36" fmla="*/ 51075 h 652208"/>
              <a:gd name="connsiteX37" fmla="*/ 509032 w 2151566"/>
              <a:gd name="connsiteY37" fmla="*/ 59542 h 652208"/>
              <a:gd name="connsiteX38" fmla="*/ 462466 w 2151566"/>
              <a:gd name="connsiteY38" fmla="*/ 72242 h 652208"/>
              <a:gd name="connsiteX39" fmla="*/ 432832 w 2151566"/>
              <a:gd name="connsiteY39" fmla="*/ 76475 h 652208"/>
              <a:gd name="connsiteX40" fmla="*/ 415899 w 2151566"/>
              <a:gd name="connsiteY40" fmla="*/ 80708 h 652208"/>
              <a:gd name="connsiteX41" fmla="*/ 369332 w 2151566"/>
              <a:gd name="connsiteY41" fmla="*/ 84942 h 652208"/>
              <a:gd name="connsiteX42" fmla="*/ 343932 w 2151566"/>
              <a:gd name="connsiteY42" fmla="*/ 89175 h 652208"/>
              <a:gd name="connsiteX43" fmla="*/ 322766 w 2151566"/>
              <a:gd name="connsiteY43" fmla="*/ 93408 h 652208"/>
              <a:gd name="connsiteX44" fmla="*/ 259266 w 2151566"/>
              <a:gd name="connsiteY44" fmla="*/ 97642 h 652208"/>
              <a:gd name="connsiteX45" fmla="*/ 212699 w 2151566"/>
              <a:gd name="connsiteY45" fmla="*/ 106108 h 652208"/>
              <a:gd name="connsiteX46" fmla="*/ 183066 w 2151566"/>
              <a:gd name="connsiteY46" fmla="*/ 114575 h 652208"/>
              <a:gd name="connsiteX47" fmla="*/ 123799 w 2151566"/>
              <a:gd name="connsiteY47" fmla="*/ 127275 h 652208"/>
              <a:gd name="connsiteX48" fmla="*/ 111099 w 2151566"/>
              <a:gd name="connsiteY48" fmla="*/ 131508 h 652208"/>
              <a:gd name="connsiteX49" fmla="*/ 106866 w 2151566"/>
              <a:gd name="connsiteY49" fmla="*/ 144208 h 652208"/>
              <a:gd name="connsiteX50" fmla="*/ 81466 w 2151566"/>
              <a:gd name="connsiteY50" fmla="*/ 161142 h 652208"/>
              <a:gd name="connsiteX51" fmla="*/ 68766 w 2151566"/>
              <a:gd name="connsiteY51" fmla="*/ 169608 h 652208"/>
              <a:gd name="connsiteX52" fmla="*/ 51832 w 2151566"/>
              <a:gd name="connsiteY52" fmla="*/ 178075 h 652208"/>
              <a:gd name="connsiteX53" fmla="*/ 26432 w 2151566"/>
              <a:gd name="connsiteY53" fmla="*/ 199242 h 652208"/>
              <a:gd name="connsiteX54" fmla="*/ 13732 w 2151566"/>
              <a:gd name="connsiteY54" fmla="*/ 203475 h 652208"/>
              <a:gd name="connsiteX55" fmla="*/ 1032 w 2151566"/>
              <a:gd name="connsiteY55" fmla="*/ 216175 h 652208"/>
              <a:gd name="connsiteX56" fmla="*/ 13732 w 2151566"/>
              <a:gd name="connsiteY56" fmla="*/ 275442 h 652208"/>
              <a:gd name="connsiteX57" fmla="*/ 17966 w 2151566"/>
              <a:gd name="connsiteY57" fmla="*/ 288142 h 652208"/>
              <a:gd name="connsiteX58" fmla="*/ 26432 w 2151566"/>
              <a:gd name="connsiteY58" fmla="*/ 305075 h 652208"/>
              <a:gd name="connsiteX59" fmla="*/ 43366 w 2151566"/>
              <a:gd name="connsiteY59" fmla="*/ 343175 h 652208"/>
              <a:gd name="connsiteX60" fmla="*/ 72999 w 2151566"/>
              <a:gd name="connsiteY60" fmla="*/ 398208 h 652208"/>
              <a:gd name="connsiteX61" fmla="*/ 81466 w 2151566"/>
              <a:gd name="connsiteY61" fmla="*/ 410908 h 652208"/>
              <a:gd name="connsiteX62" fmla="*/ 106866 w 2151566"/>
              <a:gd name="connsiteY62" fmla="*/ 427842 h 652208"/>
              <a:gd name="connsiteX63" fmla="*/ 132266 w 2151566"/>
              <a:gd name="connsiteY63" fmla="*/ 453242 h 652208"/>
              <a:gd name="connsiteX64" fmla="*/ 166132 w 2151566"/>
              <a:gd name="connsiteY64" fmla="*/ 470175 h 652208"/>
              <a:gd name="connsiteX65" fmla="*/ 183066 w 2151566"/>
              <a:gd name="connsiteY65" fmla="*/ 482875 h 652208"/>
              <a:gd name="connsiteX66" fmla="*/ 221166 w 2151566"/>
              <a:gd name="connsiteY66" fmla="*/ 508275 h 652208"/>
              <a:gd name="connsiteX67" fmla="*/ 238099 w 2151566"/>
              <a:gd name="connsiteY67" fmla="*/ 520975 h 652208"/>
              <a:gd name="connsiteX68" fmla="*/ 267732 w 2151566"/>
              <a:gd name="connsiteY68" fmla="*/ 546375 h 652208"/>
              <a:gd name="connsiteX69" fmla="*/ 297366 w 2151566"/>
              <a:gd name="connsiteY69" fmla="*/ 563308 h 652208"/>
              <a:gd name="connsiteX70" fmla="*/ 310066 w 2151566"/>
              <a:gd name="connsiteY70" fmla="*/ 576008 h 652208"/>
              <a:gd name="connsiteX71" fmla="*/ 352399 w 2151566"/>
              <a:gd name="connsiteY71" fmla="*/ 605642 h 652208"/>
              <a:gd name="connsiteX72" fmla="*/ 386266 w 2151566"/>
              <a:gd name="connsiteY72" fmla="*/ 622575 h 652208"/>
              <a:gd name="connsiteX73" fmla="*/ 415899 w 2151566"/>
              <a:gd name="connsiteY73" fmla="*/ 643742 h 652208"/>
              <a:gd name="connsiteX74" fmla="*/ 441299 w 2151566"/>
              <a:gd name="connsiteY74" fmla="*/ 652208 h 652208"/>
              <a:gd name="connsiteX75" fmla="*/ 822299 w 2151566"/>
              <a:gd name="connsiteY75" fmla="*/ 647975 h 652208"/>
              <a:gd name="connsiteX76" fmla="*/ 860399 w 2151566"/>
              <a:gd name="connsiteY76" fmla="*/ 639508 h 652208"/>
              <a:gd name="connsiteX77" fmla="*/ 873099 w 2151566"/>
              <a:gd name="connsiteY77" fmla="*/ 635275 h 652208"/>
              <a:gd name="connsiteX78" fmla="*/ 945066 w 2151566"/>
              <a:gd name="connsiteY78" fmla="*/ 626808 h 652208"/>
              <a:gd name="connsiteX79" fmla="*/ 1004332 w 2151566"/>
              <a:gd name="connsiteY79" fmla="*/ 618342 h 652208"/>
              <a:gd name="connsiteX80" fmla="*/ 1300666 w 2151566"/>
              <a:gd name="connsiteY80" fmla="*/ 614108 h 652208"/>
              <a:gd name="connsiteX81" fmla="*/ 1368399 w 2151566"/>
              <a:gd name="connsiteY81" fmla="*/ 609875 h 652208"/>
              <a:gd name="connsiteX82" fmla="*/ 1381099 w 2151566"/>
              <a:gd name="connsiteY82" fmla="*/ 605642 h 652208"/>
              <a:gd name="connsiteX83" fmla="*/ 1410732 w 2151566"/>
              <a:gd name="connsiteY83" fmla="*/ 601408 h 652208"/>
              <a:gd name="connsiteX84" fmla="*/ 1436132 w 2151566"/>
              <a:gd name="connsiteY84" fmla="*/ 597175 h 652208"/>
              <a:gd name="connsiteX85" fmla="*/ 1491166 w 2151566"/>
              <a:gd name="connsiteY85" fmla="*/ 584475 h 652208"/>
              <a:gd name="connsiteX86" fmla="*/ 1512332 w 2151566"/>
              <a:gd name="connsiteY86" fmla="*/ 580242 h 652208"/>
              <a:gd name="connsiteX87" fmla="*/ 1529266 w 2151566"/>
              <a:gd name="connsiteY87" fmla="*/ 576008 h 652208"/>
              <a:gd name="connsiteX88" fmla="*/ 1605466 w 2151566"/>
              <a:gd name="connsiteY88" fmla="*/ 567542 h 652208"/>
              <a:gd name="connsiteX89" fmla="*/ 1702832 w 2151566"/>
              <a:gd name="connsiteY89" fmla="*/ 576008 h 652208"/>
              <a:gd name="connsiteX90" fmla="*/ 1762099 w 2151566"/>
              <a:gd name="connsiteY90" fmla="*/ 588708 h 652208"/>
              <a:gd name="connsiteX91" fmla="*/ 1880632 w 2151566"/>
              <a:gd name="connsiteY91" fmla="*/ 584475 h 652208"/>
              <a:gd name="connsiteX92" fmla="*/ 1973766 w 2151566"/>
              <a:gd name="connsiteY92" fmla="*/ 576008 h 652208"/>
              <a:gd name="connsiteX93" fmla="*/ 2028799 w 2151566"/>
              <a:gd name="connsiteY93" fmla="*/ 580242 h 652208"/>
              <a:gd name="connsiteX94" fmla="*/ 2041499 w 2151566"/>
              <a:gd name="connsiteY94" fmla="*/ 584475 h 652208"/>
              <a:gd name="connsiteX95" fmla="*/ 2130399 w 2151566"/>
              <a:gd name="connsiteY95" fmla="*/ 580242 h 652208"/>
              <a:gd name="connsiteX96" fmla="*/ 2143099 w 2151566"/>
              <a:gd name="connsiteY96" fmla="*/ 576008 h 652208"/>
              <a:gd name="connsiteX97" fmla="*/ 2126166 w 2151566"/>
              <a:gd name="connsiteY97" fmla="*/ 571775 h 652208"/>
              <a:gd name="connsiteX0" fmla="*/ 2126166 w 2151566"/>
              <a:gd name="connsiteY0" fmla="*/ 571775 h 652208"/>
              <a:gd name="connsiteX1" fmla="*/ 2037266 w 2151566"/>
              <a:gd name="connsiteY1" fmla="*/ 626808 h 652208"/>
              <a:gd name="connsiteX2" fmla="*/ 2071132 w 2151566"/>
              <a:gd name="connsiteY2" fmla="*/ 601408 h 652208"/>
              <a:gd name="connsiteX3" fmla="*/ 2096532 w 2151566"/>
              <a:gd name="connsiteY3" fmla="*/ 588708 h 652208"/>
              <a:gd name="connsiteX4" fmla="*/ 2109232 w 2151566"/>
              <a:gd name="connsiteY4" fmla="*/ 576008 h 652208"/>
              <a:gd name="connsiteX5" fmla="*/ 2121932 w 2151566"/>
              <a:gd name="connsiteY5" fmla="*/ 567542 h 652208"/>
              <a:gd name="connsiteX6" fmla="*/ 2130399 w 2151566"/>
              <a:gd name="connsiteY6" fmla="*/ 554842 h 652208"/>
              <a:gd name="connsiteX7" fmla="*/ 2138866 w 2151566"/>
              <a:gd name="connsiteY7" fmla="*/ 508275 h 652208"/>
              <a:gd name="connsiteX8" fmla="*/ 2147332 w 2151566"/>
              <a:gd name="connsiteY8" fmla="*/ 474408 h 652208"/>
              <a:gd name="connsiteX9" fmla="*/ 2151566 w 2151566"/>
              <a:gd name="connsiteY9" fmla="*/ 457475 h 652208"/>
              <a:gd name="connsiteX10" fmla="*/ 2147332 w 2151566"/>
              <a:gd name="connsiteY10" fmla="*/ 355875 h 652208"/>
              <a:gd name="connsiteX11" fmla="*/ 2121932 w 2151566"/>
              <a:gd name="connsiteY11" fmla="*/ 296608 h 652208"/>
              <a:gd name="connsiteX12" fmla="*/ 2104999 w 2151566"/>
              <a:gd name="connsiteY12" fmla="*/ 271208 h 652208"/>
              <a:gd name="connsiteX13" fmla="*/ 2083832 w 2151566"/>
              <a:gd name="connsiteY13" fmla="*/ 233108 h 652208"/>
              <a:gd name="connsiteX14" fmla="*/ 2071132 w 2151566"/>
              <a:gd name="connsiteY14" fmla="*/ 199242 h 652208"/>
              <a:gd name="connsiteX15" fmla="*/ 2062666 w 2151566"/>
              <a:gd name="connsiteY15" fmla="*/ 186542 h 652208"/>
              <a:gd name="connsiteX16" fmla="*/ 2054199 w 2151566"/>
              <a:gd name="connsiteY16" fmla="*/ 161142 h 652208"/>
              <a:gd name="connsiteX17" fmla="*/ 2049966 w 2151566"/>
              <a:gd name="connsiteY17" fmla="*/ 144208 h 652208"/>
              <a:gd name="connsiteX18" fmla="*/ 2037266 w 2151566"/>
              <a:gd name="connsiteY18" fmla="*/ 131508 h 652208"/>
              <a:gd name="connsiteX19" fmla="*/ 2020332 w 2151566"/>
              <a:gd name="connsiteY19" fmla="*/ 106108 h 652208"/>
              <a:gd name="connsiteX20" fmla="*/ 2007632 w 2151566"/>
              <a:gd name="connsiteY20" fmla="*/ 93408 h 652208"/>
              <a:gd name="connsiteX21" fmla="*/ 1977999 w 2151566"/>
              <a:gd name="connsiteY21" fmla="*/ 72242 h 652208"/>
              <a:gd name="connsiteX22" fmla="*/ 1922966 w 2151566"/>
              <a:gd name="connsiteY22" fmla="*/ 34142 h 652208"/>
              <a:gd name="connsiteX23" fmla="*/ 1910266 w 2151566"/>
              <a:gd name="connsiteY23" fmla="*/ 29908 h 652208"/>
              <a:gd name="connsiteX24" fmla="*/ 1893332 w 2151566"/>
              <a:gd name="connsiteY24" fmla="*/ 21442 h 652208"/>
              <a:gd name="connsiteX25" fmla="*/ 1859466 w 2151566"/>
              <a:gd name="connsiteY25" fmla="*/ 12975 h 652208"/>
              <a:gd name="connsiteX26" fmla="*/ 1846766 w 2151566"/>
              <a:gd name="connsiteY26" fmla="*/ 8742 h 652208"/>
              <a:gd name="connsiteX27" fmla="*/ 1795966 w 2151566"/>
              <a:gd name="connsiteY27" fmla="*/ 4508 h 652208"/>
              <a:gd name="connsiteX28" fmla="*/ 703766 w 2151566"/>
              <a:gd name="connsiteY28" fmla="*/ 17208 h 652208"/>
              <a:gd name="connsiteX29" fmla="*/ 682599 w 2151566"/>
              <a:gd name="connsiteY29" fmla="*/ 21442 h 652208"/>
              <a:gd name="connsiteX30" fmla="*/ 665666 w 2151566"/>
              <a:gd name="connsiteY30" fmla="*/ 25675 h 652208"/>
              <a:gd name="connsiteX31" fmla="*/ 631799 w 2151566"/>
              <a:gd name="connsiteY31" fmla="*/ 29908 h 652208"/>
              <a:gd name="connsiteX32" fmla="*/ 614866 w 2151566"/>
              <a:gd name="connsiteY32" fmla="*/ 34142 h 652208"/>
              <a:gd name="connsiteX33" fmla="*/ 602166 w 2151566"/>
              <a:gd name="connsiteY33" fmla="*/ 38375 h 652208"/>
              <a:gd name="connsiteX34" fmla="*/ 576766 w 2151566"/>
              <a:gd name="connsiteY34" fmla="*/ 42608 h 652208"/>
              <a:gd name="connsiteX35" fmla="*/ 551366 w 2151566"/>
              <a:gd name="connsiteY35" fmla="*/ 51075 h 652208"/>
              <a:gd name="connsiteX36" fmla="*/ 509032 w 2151566"/>
              <a:gd name="connsiteY36" fmla="*/ 59542 h 652208"/>
              <a:gd name="connsiteX37" fmla="*/ 462466 w 2151566"/>
              <a:gd name="connsiteY37" fmla="*/ 72242 h 652208"/>
              <a:gd name="connsiteX38" fmla="*/ 432832 w 2151566"/>
              <a:gd name="connsiteY38" fmla="*/ 76475 h 652208"/>
              <a:gd name="connsiteX39" fmla="*/ 415899 w 2151566"/>
              <a:gd name="connsiteY39" fmla="*/ 80708 h 652208"/>
              <a:gd name="connsiteX40" fmla="*/ 369332 w 2151566"/>
              <a:gd name="connsiteY40" fmla="*/ 84942 h 652208"/>
              <a:gd name="connsiteX41" fmla="*/ 343932 w 2151566"/>
              <a:gd name="connsiteY41" fmla="*/ 89175 h 652208"/>
              <a:gd name="connsiteX42" fmla="*/ 322766 w 2151566"/>
              <a:gd name="connsiteY42" fmla="*/ 93408 h 652208"/>
              <a:gd name="connsiteX43" fmla="*/ 259266 w 2151566"/>
              <a:gd name="connsiteY43" fmla="*/ 97642 h 652208"/>
              <a:gd name="connsiteX44" fmla="*/ 212699 w 2151566"/>
              <a:gd name="connsiteY44" fmla="*/ 106108 h 652208"/>
              <a:gd name="connsiteX45" fmla="*/ 183066 w 2151566"/>
              <a:gd name="connsiteY45" fmla="*/ 114575 h 652208"/>
              <a:gd name="connsiteX46" fmla="*/ 123799 w 2151566"/>
              <a:gd name="connsiteY46" fmla="*/ 127275 h 652208"/>
              <a:gd name="connsiteX47" fmla="*/ 111099 w 2151566"/>
              <a:gd name="connsiteY47" fmla="*/ 131508 h 652208"/>
              <a:gd name="connsiteX48" fmla="*/ 106866 w 2151566"/>
              <a:gd name="connsiteY48" fmla="*/ 144208 h 652208"/>
              <a:gd name="connsiteX49" fmla="*/ 81466 w 2151566"/>
              <a:gd name="connsiteY49" fmla="*/ 161142 h 652208"/>
              <a:gd name="connsiteX50" fmla="*/ 68766 w 2151566"/>
              <a:gd name="connsiteY50" fmla="*/ 169608 h 652208"/>
              <a:gd name="connsiteX51" fmla="*/ 51832 w 2151566"/>
              <a:gd name="connsiteY51" fmla="*/ 178075 h 652208"/>
              <a:gd name="connsiteX52" fmla="*/ 26432 w 2151566"/>
              <a:gd name="connsiteY52" fmla="*/ 199242 h 652208"/>
              <a:gd name="connsiteX53" fmla="*/ 13732 w 2151566"/>
              <a:gd name="connsiteY53" fmla="*/ 203475 h 652208"/>
              <a:gd name="connsiteX54" fmla="*/ 1032 w 2151566"/>
              <a:gd name="connsiteY54" fmla="*/ 216175 h 652208"/>
              <a:gd name="connsiteX55" fmla="*/ 13732 w 2151566"/>
              <a:gd name="connsiteY55" fmla="*/ 275442 h 652208"/>
              <a:gd name="connsiteX56" fmla="*/ 17966 w 2151566"/>
              <a:gd name="connsiteY56" fmla="*/ 288142 h 652208"/>
              <a:gd name="connsiteX57" fmla="*/ 26432 w 2151566"/>
              <a:gd name="connsiteY57" fmla="*/ 305075 h 652208"/>
              <a:gd name="connsiteX58" fmla="*/ 43366 w 2151566"/>
              <a:gd name="connsiteY58" fmla="*/ 343175 h 652208"/>
              <a:gd name="connsiteX59" fmla="*/ 72999 w 2151566"/>
              <a:gd name="connsiteY59" fmla="*/ 398208 h 652208"/>
              <a:gd name="connsiteX60" fmla="*/ 81466 w 2151566"/>
              <a:gd name="connsiteY60" fmla="*/ 410908 h 652208"/>
              <a:gd name="connsiteX61" fmla="*/ 106866 w 2151566"/>
              <a:gd name="connsiteY61" fmla="*/ 427842 h 652208"/>
              <a:gd name="connsiteX62" fmla="*/ 132266 w 2151566"/>
              <a:gd name="connsiteY62" fmla="*/ 453242 h 652208"/>
              <a:gd name="connsiteX63" fmla="*/ 166132 w 2151566"/>
              <a:gd name="connsiteY63" fmla="*/ 470175 h 652208"/>
              <a:gd name="connsiteX64" fmla="*/ 183066 w 2151566"/>
              <a:gd name="connsiteY64" fmla="*/ 482875 h 652208"/>
              <a:gd name="connsiteX65" fmla="*/ 221166 w 2151566"/>
              <a:gd name="connsiteY65" fmla="*/ 508275 h 652208"/>
              <a:gd name="connsiteX66" fmla="*/ 238099 w 2151566"/>
              <a:gd name="connsiteY66" fmla="*/ 520975 h 652208"/>
              <a:gd name="connsiteX67" fmla="*/ 267732 w 2151566"/>
              <a:gd name="connsiteY67" fmla="*/ 546375 h 652208"/>
              <a:gd name="connsiteX68" fmla="*/ 297366 w 2151566"/>
              <a:gd name="connsiteY68" fmla="*/ 563308 h 652208"/>
              <a:gd name="connsiteX69" fmla="*/ 310066 w 2151566"/>
              <a:gd name="connsiteY69" fmla="*/ 576008 h 652208"/>
              <a:gd name="connsiteX70" fmla="*/ 352399 w 2151566"/>
              <a:gd name="connsiteY70" fmla="*/ 605642 h 652208"/>
              <a:gd name="connsiteX71" fmla="*/ 386266 w 2151566"/>
              <a:gd name="connsiteY71" fmla="*/ 622575 h 652208"/>
              <a:gd name="connsiteX72" fmla="*/ 415899 w 2151566"/>
              <a:gd name="connsiteY72" fmla="*/ 643742 h 652208"/>
              <a:gd name="connsiteX73" fmla="*/ 441299 w 2151566"/>
              <a:gd name="connsiteY73" fmla="*/ 652208 h 652208"/>
              <a:gd name="connsiteX74" fmla="*/ 822299 w 2151566"/>
              <a:gd name="connsiteY74" fmla="*/ 647975 h 652208"/>
              <a:gd name="connsiteX75" fmla="*/ 860399 w 2151566"/>
              <a:gd name="connsiteY75" fmla="*/ 639508 h 652208"/>
              <a:gd name="connsiteX76" fmla="*/ 873099 w 2151566"/>
              <a:gd name="connsiteY76" fmla="*/ 635275 h 652208"/>
              <a:gd name="connsiteX77" fmla="*/ 945066 w 2151566"/>
              <a:gd name="connsiteY77" fmla="*/ 626808 h 652208"/>
              <a:gd name="connsiteX78" fmla="*/ 1004332 w 2151566"/>
              <a:gd name="connsiteY78" fmla="*/ 618342 h 652208"/>
              <a:gd name="connsiteX79" fmla="*/ 1300666 w 2151566"/>
              <a:gd name="connsiteY79" fmla="*/ 614108 h 652208"/>
              <a:gd name="connsiteX80" fmla="*/ 1368399 w 2151566"/>
              <a:gd name="connsiteY80" fmla="*/ 609875 h 652208"/>
              <a:gd name="connsiteX81" fmla="*/ 1381099 w 2151566"/>
              <a:gd name="connsiteY81" fmla="*/ 605642 h 652208"/>
              <a:gd name="connsiteX82" fmla="*/ 1410732 w 2151566"/>
              <a:gd name="connsiteY82" fmla="*/ 601408 h 652208"/>
              <a:gd name="connsiteX83" fmla="*/ 1436132 w 2151566"/>
              <a:gd name="connsiteY83" fmla="*/ 597175 h 652208"/>
              <a:gd name="connsiteX84" fmla="*/ 1491166 w 2151566"/>
              <a:gd name="connsiteY84" fmla="*/ 584475 h 652208"/>
              <a:gd name="connsiteX85" fmla="*/ 1512332 w 2151566"/>
              <a:gd name="connsiteY85" fmla="*/ 580242 h 652208"/>
              <a:gd name="connsiteX86" fmla="*/ 1529266 w 2151566"/>
              <a:gd name="connsiteY86" fmla="*/ 576008 h 652208"/>
              <a:gd name="connsiteX87" fmla="*/ 1605466 w 2151566"/>
              <a:gd name="connsiteY87" fmla="*/ 567542 h 652208"/>
              <a:gd name="connsiteX88" fmla="*/ 1702832 w 2151566"/>
              <a:gd name="connsiteY88" fmla="*/ 576008 h 652208"/>
              <a:gd name="connsiteX89" fmla="*/ 1762099 w 2151566"/>
              <a:gd name="connsiteY89" fmla="*/ 588708 h 652208"/>
              <a:gd name="connsiteX90" fmla="*/ 1880632 w 2151566"/>
              <a:gd name="connsiteY90" fmla="*/ 584475 h 652208"/>
              <a:gd name="connsiteX91" fmla="*/ 1973766 w 2151566"/>
              <a:gd name="connsiteY91" fmla="*/ 576008 h 652208"/>
              <a:gd name="connsiteX92" fmla="*/ 2028799 w 2151566"/>
              <a:gd name="connsiteY92" fmla="*/ 580242 h 652208"/>
              <a:gd name="connsiteX93" fmla="*/ 2041499 w 2151566"/>
              <a:gd name="connsiteY93" fmla="*/ 584475 h 652208"/>
              <a:gd name="connsiteX94" fmla="*/ 2130399 w 2151566"/>
              <a:gd name="connsiteY94" fmla="*/ 580242 h 652208"/>
              <a:gd name="connsiteX95" fmla="*/ 2143099 w 2151566"/>
              <a:gd name="connsiteY95" fmla="*/ 576008 h 652208"/>
              <a:gd name="connsiteX96" fmla="*/ 2126166 w 2151566"/>
              <a:gd name="connsiteY96" fmla="*/ 571775 h 652208"/>
              <a:gd name="connsiteX0" fmla="*/ 2126166 w 2151566"/>
              <a:gd name="connsiteY0" fmla="*/ 571775 h 652208"/>
              <a:gd name="connsiteX1" fmla="*/ 2071132 w 2151566"/>
              <a:gd name="connsiteY1" fmla="*/ 601408 h 652208"/>
              <a:gd name="connsiteX2" fmla="*/ 2096532 w 2151566"/>
              <a:gd name="connsiteY2" fmla="*/ 588708 h 652208"/>
              <a:gd name="connsiteX3" fmla="*/ 2109232 w 2151566"/>
              <a:gd name="connsiteY3" fmla="*/ 576008 h 652208"/>
              <a:gd name="connsiteX4" fmla="*/ 2121932 w 2151566"/>
              <a:gd name="connsiteY4" fmla="*/ 567542 h 652208"/>
              <a:gd name="connsiteX5" fmla="*/ 2130399 w 2151566"/>
              <a:gd name="connsiteY5" fmla="*/ 554842 h 652208"/>
              <a:gd name="connsiteX6" fmla="*/ 2138866 w 2151566"/>
              <a:gd name="connsiteY6" fmla="*/ 508275 h 652208"/>
              <a:gd name="connsiteX7" fmla="*/ 2147332 w 2151566"/>
              <a:gd name="connsiteY7" fmla="*/ 474408 h 652208"/>
              <a:gd name="connsiteX8" fmla="*/ 2151566 w 2151566"/>
              <a:gd name="connsiteY8" fmla="*/ 457475 h 652208"/>
              <a:gd name="connsiteX9" fmla="*/ 2147332 w 2151566"/>
              <a:gd name="connsiteY9" fmla="*/ 355875 h 652208"/>
              <a:gd name="connsiteX10" fmla="*/ 2121932 w 2151566"/>
              <a:gd name="connsiteY10" fmla="*/ 296608 h 652208"/>
              <a:gd name="connsiteX11" fmla="*/ 2104999 w 2151566"/>
              <a:gd name="connsiteY11" fmla="*/ 271208 h 652208"/>
              <a:gd name="connsiteX12" fmla="*/ 2083832 w 2151566"/>
              <a:gd name="connsiteY12" fmla="*/ 233108 h 652208"/>
              <a:gd name="connsiteX13" fmla="*/ 2071132 w 2151566"/>
              <a:gd name="connsiteY13" fmla="*/ 199242 h 652208"/>
              <a:gd name="connsiteX14" fmla="*/ 2062666 w 2151566"/>
              <a:gd name="connsiteY14" fmla="*/ 186542 h 652208"/>
              <a:gd name="connsiteX15" fmla="*/ 2054199 w 2151566"/>
              <a:gd name="connsiteY15" fmla="*/ 161142 h 652208"/>
              <a:gd name="connsiteX16" fmla="*/ 2049966 w 2151566"/>
              <a:gd name="connsiteY16" fmla="*/ 144208 h 652208"/>
              <a:gd name="connsiteX17" fmla="*/ 2037266 w 2151566"/>
              <a:gd name="connsiteY17" fmla="*/ 131508 h 652208"/>
              <a:gd name="connsiteX18" fmla="*/ 2020332 w 2151566"/>
              <a:gd name="connsiteY18" fmla="*/ 106108 h 652208"/>
              <a:gd name="connsiteX19" fmla="*/ 2007632 w 2151566"/>
              <a:gd name="connsiteY19" fmla="*/ 93408 h 652208"/>
              <a:gd name="connsiteX20" fmla="*/ 1977999 w 2151566"/>
              <a:gd name="connsiteY20" fmla="*/ 72242 h 652208"/>
              <a:gd name="connsiteX21" fmla="*/ 1922966 w 2151566"/>
              <a:gd name="connsiteY21" fmla="*/ 34142 h 652208"/>
              <a:gd name="connsiteX22" fmla="*/ 1910266 w 2151566"/>
              <a:gd name="connsiteY22" fmla="*/ 29908 h 652208"/>
              <a:gd name="connsiteX23" fmla="*/ 1893332 w 2151566"/>
              <a:gd name="connsiteY23" fmla="*/ 21442 h 652208"/>
              <a:gd name="connsiteX24" fmla="*/ 1859466 w 2151566"/>
              <a:gd name="connsiteY24" fmla="*/ 12975 h 652208"/>
              <a:gd name="connsiteX25" fmla="*/ 1846766 w 2151566"/>
              <a:gd name="connsiteY25" fmla="*/ 8742 h 652208"/>
              <a:gd name="connsiteX26" fmla="*/ 1795966 w 2151566"/>
              <a:gd name="connsiteY26" fmla="*/ 4508 h 652208"/>
              <a:gd name="connsiteX27" fmla="*/ 703766 w 2151566"/>
              <a:gd name="connsiteY27" fmla="*/ 17208 h 652208"/>
              <a:gd name="connsiteX28" fmla="*/ 682599 w 2151566"/>
              <a:gd name="connsiteY28" fmla="*/ 21442 h 652208"/>
              <a:gd name="connsiteX29" fmla="*/ 665666 w 2151566"/>
              <a:gd name="connsiteY29" fmla="*/ 25675 h 652208"/>
              <a:gd name="connsiteX30" fmla="*/ 631799 w 2151566"/>
              <a:gd name="connsiteY30" fmla="*/ 29908 h 652208"/>
              <a:gd name="connsiteX31" fmla="*/ 614866 w 2151566"/>
              <a:gd name="connsiteY31" fmla="*/ 34142 h 652208"/>
              <a:gd name="connsiteX32" fmla="*/ 602166 w 2151566"/>
              <a:gd name="connsiteY32" fmla="*/ 38375 h 652208"/>
              <a:gd name="connsiteX33" fmla="*/ 576766 w 2151566"/>
              <a:gd name="connsiteY33" fmla="*/ 42608 h 652208"/>
              <a:gd name="connsiteX34" fmla="*/ 551366 w 2151566"/>
              <a:gd name="connsiteY34" fmla="*/ 51075 h 652208"/>
              <a:gd name="connsiteX35" fmla="*/ 509032 w 2151566"/>
              <a:gd name="connsiteY35" fmla="*/ 59542 h 652208"/>
              <a:gd name="connsiteX36" fmla="*/ 462466 w 2151566"/>
              <a:gd name="connsiteY36" fmla="*/ 72242 h 652208"/>
              <a:gd name="connsiteX37" fmla="*/ 432832 w 2151566"/>
              <a:gd name="connsiteY37" fmla="*/ 76475 h 652208"/>
              <a:gd name="connsiteX38" fmla="*/ 415899 w 2151566"/>
              <a:gd name="connsiteY38" fmla="*/ 80708 h 652208"/>
              <a:gd name="connsiteX39" fmla="*/ 369332 w 2151566"/>
              <a:gd name="connsiteY39" fmla="*/ 84942 h 652208"/>
              <a:gd name="connsiteX40" fmla="*/ 343932 w 2151566"/>
              <a:gd name="connsiteY40" fmla="*/ 89175 h 652208"/>
              <a:gd name="connsiteX41" fmla="*/ 322766 w 2151566"/>
              <a:gd name="connsiteY41" fmla="*/ 93408 h 652208"/>
              <a:gd name="connsiteX42" fmla="*/ 259266 w 2151566"/>
              <a:gd name="connsiteY42" fmla="*/ 97642 h 652208"/>
              <a:gd name="connsiteX43" fmla="*/ 212699 w 2151566"/>
              <a:gd name="connsiteY43" fmla="*/ 106108 h 652208"/>
              <a:gd name="connsiteX44" fmla="*/ 183066 w 2151566"/>
              <a:gd name="connsiteY44" fmla="*/ 114575 h 652208"/>
              <a:gd name="connsiteX45" fmla="*/ 123799 w 2151566"/>
              <a:gd name="connsiteY45" fmla="*/ 127275 h 652208"/>
              <a:gd name="connsiteX46" fmla="*/ 111099 w 2151566"/>
              <a:gd name="connsiteY46" fmla="*/ 131508 h 652208"/>
              <a:gd name="connsiteX47" fmla="*/ 106866 w 2151566"/>
              <a:gd name="connsiteY47" fmla="*/ 144208 h 652208"/>
              <a:gd name="connsiteX48" fmla="*/ 81466 w 2151566"/>
              <a:gd name="connsiteY48" fmla="*/ 161142 h 652208"/>
              <a:gd name="connsiteX49" fmla="*/ 68766 w 2151566"/>
              <a:gd name="connsiteY49" fmla="*/ 169608 h 652208"/>
              <a:gd name="connsiteX50" fmla="*/ 51832 w 2151566"/>
              <a:gd name="connsiteY50" fmla="*/ 178075 h 652208"/>
              <a:gd name="connsiteX51" fmla="*/ 26432 w 2151566"/>
              <a:gd name="connsiteY51" fmla="*/ 199242 h 652208"/>
              <a:gd name="connsiteX52" fmla="*/ 13732 w 2151566"/>
              <a:gd name="connsiteY52" fmla="*/ 203475 h 652208"/>
              <a:gd name="connsiteX53" fmla="*/ 1032 w 2151566"/>
              <a:gd name="connsiteY53" fmla="*/ 216175 h 652208"/>
              <a:gd name="connsiteX54" fmla="*/ 13732 w 2151566"/>
              <a:gd name="connsiteY54" fmla="*/ 275442 h 652208"/>
              <a:gd name="connsiteX55" fmla="*/ 17966 w 2151566"/>
              <a:gd name="connsiteY55" fmla="*/ 288142 h 652208"/>
              <a:gd name="connsiteX56" fmla="*/ 26432 w 2151566"/>
              <a:gd name="connsiteY56" fmla="*/ 305075 h 652208"/>
              <a:gd name="connsiteX57" fmla="*/ 43366 w 2151566"/>
              <a:gd name="connsiteY57" fmla="*/ 343175 h 652208"/>
              <a:gd name="connsiteX58" fmla="*/ 72999 w 2151566"/>
              <a:gd name="connsiteY58" fmla="*/ 398208 h 652208"/>
              <a:gd name="connsiteX59" fmla="*/ 81466 w 2151566"/>
              <a:gd name="connsiteY59" fmla="*/ 410908 h 652208"/>
              <a:gd name="connsiteX60" fmla="*/ 106866 w 2151566"/>
              <a:gd name="connsiteY60" fmla="*/ 427842 h 652208"/>
              <a:gd name="connsiteX61" fmla="*/ 132266 w 2151566"/>
              <a:gd name="connsiteY61" fmla="*/ 453242 h 652208"/>
              <a:gd name="connsiteX62" fmla="*/ 166132 w 2151566"/>
              <a:gd name="connsiteY62" fmla="*/ 470175 h 652208"/>
              <a:gd name="connsiteX63" fmla="*/ 183066 w 2151566"/>
              <a:gd name="connsiteY63" fmla="*/ 482875 h 652208"/>
              <a:gd name="connsiteX64" fmla="*/ 221166 w 2151566"/>
              <a:gd name="connsiteY64" fmla="*/ 508275 h 652208"/>
              <a:gd name="connsiteX65" fmla="*/ 238099 w 2151566"/>
              <a:gd name="connsiteY65" fmla="*/ 520975 h 652208"/>
              <a:gd name="connsiteX66" fmla="*/ 267732 w 2151566"/>
              <a:gd name="connsiteY66" fmla="*/ 546375 h 652208"/>
              <a:gd name="connsiteX67" fmla="*/ 297366 w 2151566"/>
              <a:gd name="connsiteY67" fmla="*/ 563308 h 652208"/>
              <a:gd name="connsiteX68" fmla="*/ 310066 w 2151566"/>
              <a:gd name="connsiteY68" fmla="*/ 576008 h 652208"/>
              <a:gd name="connsiteX69" fmla="*/ 352399 w 2151566"/>
              <a:gd name="connsiteY69" fmla="*/ 605642 h 652208"/>
              <a:gd name="connsiteX70" fmla="*/ 386266 w 2151566"/>
              <a:gd name="connsiteY70" fmla="*/ 622575 h 652208"/>
              <a:gd name="connsiteX71" fmla="*/ 415899 w 2151566"/>
              <a:gd name="connsiteY71" fmla="*/ 643742 h 652208"/>
              <a:gd name="connsiteX72" fmla="*/ 441299 w 2151566"/>
              <a:gd name="connsiteY72" fmla="*/ 652208 h 652208"/>
              <a:gd name="connsiteX73" fmla="*/ 822299 w 2151566"/>
              <a:gd name="connsiteY73" fmla="*/ 647975 h 652208"/>
              <a:gd name="connsiteX74" fmla="*/ 860399 w 2151566"/>
              <a:gd name="connsiteY74" fmla="*/ 639508 h 652208"/>
              <a:gd name="connsiteX75" fmla="*/ 873099 w 2151566"/>
              <a:gd name="connsiteY75" fmla="*/ 635275 h 652208"/>
              <a:gd name="connsiteX76" fmla="*/ 945066 w 2151566"/>
              <a:gd name="connsiteY76" fmla="*/ 626808 h 652208"/>
              <a:gd name="connsiteX77" fmla="*/ 1004332 w 2151566"/>
              <a:gd name="connsiteY77" fmla="*/ 618342 h 652208"/>
              <a:gd name="connsiteX78" fmla="*/ 1300666 w 2151566"/>
              <a:gd name="connsiteY78" fmla="*/ 614108 h 652208"/>
              <a:gd name="connsiteX79" fmla="*/ 1368399 w 2151566"/>
              <a:gd name="connsiteY79" fmla="*/ 609875 h 652208"/>
              <a:gd name="connsiteX80" fmla="*/ 1381099 w 2151566"/>
              <a:gd name="connsiteY80" fmla="*/ 605642 h 652208"/>
              <a:gd name="connsiteX81" fmla="*/ 1410732 w 2151566"/>
              <a:gd name="connsiteY81" fmla="*/ 601408 h 652208"/>
              <a:gd name="connsiteX82" fmla="*/ 1436132 w 2151566"/>
              <a:gd name="connsiteY82" fmla="*/ 597175 h 652208"/>
              <a:gd name="connsiteX83" fmla="*/ 1491166 w 2151566"/>
              <a:gd name="connsiteY83" fmla="*/ 584475 h 652208"/>
              <a:gd name="connsiteX84" fmla="*/ 1512332 w 2151566"/>
              <a:gd name="connsiteY84" fmla="*/ 580242 h 652208"/>
              <a:gd name="connsiteX85" fmla="*/ 1529266 w 2151566"/>
              <a:gd name="connsiteY85" fmla="*/ 576008 h 652208"/>
              <a:gd name="connsiteX86" fmla="*/ 1605466 w 2151566"/>
              <a:gd name="connsiteY86" fmla="*/ 567542 h 652208"/>
              <a:gd name="connsiteX87" fmla="*/ 1702832 w 2151566"/>
              <a:gd name="connsiteY87" fmla="*/ 576008 h 652208"/>
              <a:gd name="connsiteX88" fmla="*/ 1762099 w 2151566"/>
              <a:gd name="connsiteY88" fmla="*/ 588708 h 652208"/>
              <a:gd name="connsiteX89" fmla="*/ 1880632 w 2151566"/>
              <a:gd name="connsiteY89" fmla="*/ 584475 h 652208"/>
              <a:gd name="connsiteX90" fmla="*/ 1973766 w 2151566"/>
              <a:gd name="connsiteY90" fmla="*/ 576008 h 652208"/>
              <a:gd name="connsiteX91" fmla="*/ 2028799 w 2151566"/>
              <a:gd name="connsiteY91" fmla="*/ 580242 h 652208"/>
              <a:gd name="connsiteX92" fmla="*/ 2041499 w 2151566"/>
              <a:gd name="connsiteY92" fmla="*/ 584475 h 652208"/>
              <a:gd name="connsiteX93" fmla="*/ 2130399 w 2151566"/>
              <a:gd name="connsiteY93" fmla="*/ 580242 h 652208"/>
              <a:gd name="connsiteX94" fmla="*/ 2143099 w 2151566"/>
              <a:gd name="connsiteY94" fmla="*/ 576008 h 652208"/>
              <a:gd name="connsiteX95" fmla="*/ 2126166 w 2151566"/>
              <a:gd name="connsiteY95" fmla="*/ 571775 h 6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151566" h="652208">
                <a:moveTo>
                  <a:pt x="2126166" y="571775"/>
                </a:moveTo>
                <a:lnTo>
                  <a:pt x="2071132" y="601408"/>
                </a:lnTo>
                <a:cubicBezTo>
                  <a:pt x="2081010" y="595058"/>
                  <a:pt x="2086205" y="592151"/>
                  <a:pt x="2096532" y="588708"/>
                </a:cubicBezTo>
                <a:cubicBezTo>
                  <a:pt x="2100765" y="584475"/>
                  <a:pt x="2104633" y="579841"/>
                  <a:pt x="2109232" y="576008"/>
                </a:cubicBezTo>
                <a:cubicBezTo>
                  <a:pt x="2113141" y="572751"/>
                  <a:pt x="2118334" y="571139"/>
                  <a:pt x="2121932" y="567542"/>
                </a:cubicBezTo>
                <a:cubicBezTo>
                  <a:pt x="2125530" y="563944"/>
                  <a:pt x="2127577" y="559075"/>
                  <a:pt x="2130399" y="554842"/>
                </a:cubicBezTo>
                <a:cubicBezTo>
                  <a:pt x="2140375" y="524913"/>
                  <a:pt x="2128609" y="562979"/>
                  <a:pt x="2138866" y="508275"/>
                </a:cubicBezTo>
                <a:cubicBezTo>
                  <a:pt x="2141010" y="496838"/>
                  <a:pt x="2144510" y="485697"/>
                  <a:pt x="2147332" y="474408"/>
                </a:cubicBezTo>
                <a:lnTo>
                  <a:pt x="2151566" y="457475"/>
                </a:lnTo>
                <a:cubicBezTo>
                  <a:pt x="2150155" y="423608"/>
                  <a:pt x="2150705" y="389603"/>
                  <a:pt x="2147332" y="355875"/>
                </a:cubicBezTo>
                <a:cubicBezTo>
                  <a:pt x="2146004" y="342591"/>
                  <a:pt x="2127119" y="304388"/>
                  <a:pt x="2121932" y="296608"/>
                </a:cubicBezTo>
                <a:cubicBezTo>
                  <a:pt x="2116288" y="288141"/>
                  <a:pt x="2108778" y="280656"/>
                  <a:pt x="2104999" y="271208"/>
                </a:cubicBezTo>
                <a:cubicBezTo>
                  <a:pt x="2093911" y="243491"/>
                  <a:pt x="2101091" y="256121"/>
                  <a:pt x="2083832" y="233108"/>
                </a:cubicBezTo>
                <a:cubicBezTo>
                  <a:pt x="2080167" y="222112"/>
                  <a:pt x="2076197" y="209372"/>
                  <a:pt x="2071132" y="199242"/>
                </a:cubicBezTo>
                <a:cubicBezTo>
                  <a:pt x="2068857" y="194691"/>
                  <a:pt x="2064732" y="191191"/>
                  <a:pt x="2062666" y="186542"/>
                </a:cubicBezTo>
                <a:cubicBezTo>
                  <a:pt x="2059041" y="178386"/>
                  <a:pt x="2056363" y="169800"/>
                  <a:pt x="2054199" y="161142"/>
                </a:cubicBezTo>
                <a:cubicBezTo>
                  <a:pt x="2052788" y="155497"/>
                  <a:pt x="2052853" y="149260"/>
                  <a:pt x="2049966" y="144208"/>
                </a:cubicBezTo>
                <a:cubicBezTo>
                  <a:pt x="2046996" y="139010"/>
                  <a:pt x="2040942" y="136234"/>
                  <a:pt x="2037266" y="131508"/>
                </a:cubicBezTo>
                <a:cubicBezTo>
                  <a:pt x="2031019" y="123476"/>
                  <a:pt x="2027527" y="113303"/>
                  <a:pt x="2020332" y="106108"/>
                </a:cubicBezTo>
                <a:cubicBezTo>
                  <a:pt x="2016099" y="101875"/>
                  <a:pt x="2012178" y="97304"/>
                  <a:pt x="2007632" y="93408"/>
                </a:cubicBezTo>
                <a:cubicBezTo>
                  <a:pt x="1991930" y="79949"/>
                  <a:pt x="1992747" y="82968"/>
                  <a:pt x="1977999" y="72242"/>
                </a:cubicBezTo>
                <a:cubicBezTo>
                  <a:pt x="1958608" y="58140"/>
                  <a:pt x="1943954" y="44636"/>
                  <a:pt x="1922966" y="34142"/>
                </a:cubicBezTo>
                <a:cubicBezTo>
                  <a:pt x="1918975" y="32146"/>
                  <a:pt x="1914368" y="31666"/>
                  <a:pt x="1910266" y="29908"/>
                </a:cubicBezTo>
                <a:cubicBezTo>
                  <a:pt x="1904465" y="27422"/>
                  <a:pt x="1899133" y="23928"/>
                  <a:pt x="1893332" y="21442"/>
                </a:cubicBezTo>
                <a:cubicBezTo>
                  <a:pt x="1879778" y="15633"/>
                  <a:pt x="1875379" y="16953"/>
                  <a:pt x="1859466" y="12975"/>
                </a:cubicBezTo>
                <a:cubicBezTo>
                  <a:pt x="1855137" y="11893"/>
                  <a:pt x="1851189" y="9332"/>
                  <a:pt x="1846766" y="8742"/>
                </a:cubicBezTo>
                <a:cubicBezTo>
                  <a:pt x="1829923" y="6496"/>
                  <a:pt x="1812899" y="5919"/>
                  <a:pt x="1795966" y="4508"/>
                </a:cubicBezTo>
                <a:cubicBezTo>
                  <a:pt x="1436920" y="6083"/>
                  <a:pt x="1066229" y="-12995"/>
                  <a:pt x="703766" y="17208"/>
                </a:cubicBezTo>
                <a:cubicBezTo>
                  <a:pt x="696710" y="18619"/>
                  <a:pt x="689623" y="19881"/>
                  <a:pt x="682599" y="21442"/>
                </a:cubicBezTo>
                <a:cubicBezTo>
                  <a:pt x="676920" y="22704"/>
                  <a:pt x="671405" y="24719"/>
                  <a:pt x="665666" y="25675"/>
                </a:cubicBezTo>
                <a:cubicBezTo>
                  <a:pt x="654444" y="27545"/>
                  <a:pt x="643088" y="28497"/>
                  <a:pt x="631799" y="29908"/>
                </a:cubicBezTo>
                <a:cubicBezTo>
                  <a:pt x="626155" y="31319"/>
                  <a:pt x="620460" y="32544"/>
                  <a:pt x="614866" y="34142"/>
                </a:cubicBezTo>
                <a:cubicBezTo>
                  <a:pt x="610575" y="35368"/>
                  <a:pt x="606522" y="37407"/>
                  <a:pt x="602166" y="38375"/>
                </a:cubicBezTo>
                <a:cubicBezTo>
                  <a:pt x="593787" y="40237"/>
                  <a:pt x="585233" y="41197"/>
                  <a:pt x="576766" y="42608"/>
                </a:cubicBezTo>
                <a:cubicBezTo>
                  <a:pt x="568299" y="45430"/>
                  <a:pt x="560169" y="49608"/>
                  <a:pt x="551366" y="51075"/>
                </a:cubicBezTo>
                <a:cubicBezTo>
                  <a:pt x="528200" y="54936"/>
                  <a:pt x="528888" y="54127"/>
                  <a:pt x="509032" y="59542"/>
                </a:cubicBezTo>
                <a:cubicBezTo>
                  <a:pt x="504423" y="60799"/>
                  <a:pt x="472024" y="70504"/>
                  <a:pt x="462466" y="72242"/>
                </a:cubicBezTo>
                <a:cubicBezTo>
                  <a:pt x="452649" y="74027"/>
                  <a:pt x="442649" y="74690"/>
                  <a:pt x="432832" y="76475"/>
                </a:cubicBezTo>
                <a:cubicBezTo>
                  <a:pt x="427108" y="77516"/>
                  <a:pt x="421666" y="79939"/>
                  <a:pt x="415899" y="80708"/>
                </a:cubicBezTo>
                <a:cubicBezTo>
                  <a:pt x="400449" y="82768"/>
                  <a:pt x="384812" y="83121"/>
                  <a:pt x="369332" y="84942"/>
                </a:cubicBezTo>
                <a:cubicBezTo>
                  <a:pt x="360807" y="85945"/>
                  <a:pt x="352377" y="87640"/>
                  <a:pt x="343932" y="89175"/>
                </a:cubicBezTo>
                <a:cubicBezTo>
                  <a:pt x="336853" y="90462"/>
                  <a:pt x="329925" y="92692"/>
                  <a:pt x="322766" y="93408"/>
                </a:cubicBezTo>
                <a:cubicBezTo>
                  <a:pt x="301658" y="95519"/>
                  <a:pt x="280433" y="96231"/>
                  <a:pt x="259266" y="97642"/>
                </a:cubicBezTo>
                <a:cubicBezTo>
                  <a:pt x="247949" y="99528"/>
                  <a:pt x="224528" y="103151"/>
                  <a:pt x="212699" y="106108"/>
                </a:cubicBezTo>
                <a:cubicBezTo>
                  <a:pt x="168253" y="117220"/>
                  <a:pt x="238522" y="102692"/>
                  <a:pt x="183066" y="114575"/>
                </a:cubicBezTo>
                <a:cubicBezTo>
                  <a:pt x="163634" y="118739"/>
                  <a:pt x="143128" y="121753"/>
                  <a:pt x="123799" y="127275"/>
                </a:cubicBezTo>
                <a:cubicBezTo>
                  <a:pt x="119508" y="128501"/>
                  <a:pt x="115332" y="130097"/>
                  <a:pt x="111099" y="131508"/>
                </a:cubicBezTo>
                <a:cubicBezTo>
                  <a:pt x="109688" y="135741"/>
                  <a:pt x="109341" y="140495"/>
                  <a:pt x="106866" y="144208"/>
                </a:cubicBezTo>
                <a:cubicBezTo>
                  <a:pt x="94830" y="162262"/>
                  <a:pt x="96998" y="153376"/>
                  <a:pt x="81466" y="161142"/>
                </a:cubicBezTo>
                <a:cubicBezTo>
                  <a:pt x="76915" y="163417"/>
                  <a:pt x="73183" y="167084"/>
                  <a:pt x="68766" y="169608"/>
                </a:cubicBezTo>
                <a:cubicBezTo>
                  <a:pt x="63287" y="172739"/>
                  <a:pt x="57311" y="174944"/>
                  <a:pt x="51832" y="178075"/>
                </a:cubicBezTo>
                <a:cubicBezTo>
                  <a:pt x="3349" y="205780"/>
                  <a:pt x="78974" y="164215"/>
                  <a:pt x="26432" y="199242"/>
                </a:cubicBezTo>
                <a:cubicBezTo>
                  <a:pt x="22719" y="201717"/>
                  <a:pt x="17965" y="202064"/>
                  <a:pt x="13732" y="203475"/>
                </a:cubicBezTo>
                <a:cubicBezTo>
                  <a:pt x="9499" y="207708"/>
                  <a:pt x="2016" y="210270"/>
                  <a:pt x="1032" y="216175"/>
                </a:cubicBezTo>
                <a:cubicBezTo>
                  <a:pt x="-3101" y="240975"/>
                  <a:pt x="5996" y="254811"/>
                  <a:pt x="13732" y="275442"/>
                </a:cubicBezTo>
                <a:cubicBezTo>
                  <a:pt x="15299" y="279620"/>
                  <a:pt x="16208" y="284040"/>
                  <a:pt x="17966" y="288142"/>
                </a:cubicBezTo>
                <a:cubicBezTo>
                  <a:pt x="20452" y="293942"/>
                  <a:pt x="24088" y="299216"/>
                  <a:pt x="26432" y="305075"/>
                </a:cubicBezTo>
                <a:cubicBezTo>
                  <a:pt x="41544" y="342856"/>
                  <a:pt x="27077" y="318743"/>
                  <a:pt x="43366" y="343175"/>
                </a:cubicBezTo>
                <a:cubicBezTo>
                  <a:pt x="51301" y="374916"/>
                  <a:pt x="44372" y="355268"/>
                  <a:pt x="72999" y="398208"/>
                </a:cubicBezTo>
                <a:cubicBezTo>
                  <a:pt x="75821" y="402441"/>
                  <a:pt x="77233" y="408086"/>
                  <a:pt x="81466" y="410908"/>
                </a:cubicBezTo>
                <a:cubicBezTo>
                  <a:pt x="89933" y="416553"/>
                  <a:pt x="99671" y="420647"/>
                  <a:pt x="106866" y="427842"/>
                </a:cubicBezTo>
                <a:cubicBezTo>
                  <a:pt x="115333" y="436309"/>
                  <a:pt x="122523" y="446282"/>
                  <a:pt x="132266" y="453242"/>
                </a:cubicBezTo>
                <a:cubicBezTo>
                  <a:pt x="142536" y="460578"/>
                  <a:pt x="156035" y="462603"/>
                  <a:pt x="166132" y="470175"/>
                </a:cubicBezTo>
                <a:cubicBezTo>
                  <a:pt x="171777" y="474408"/>
                  <a:pt x="177265" y="478859"/>
                  <a:pt x="183066" y="482875"/>
                </a:cubicBezTo>
                <a:cubicBezTo>
                  <a:pt x="195616" y="491563"/>
                  <a:pt x="208955" y="499117"/>
                  <a:pt x="221166" y="508275"/>
                </a:cubicBezTo>
                <a:cubicBezTo>
                  <a:pt x="226810" y="512508"/>
                  <a:pt x="232742" y="516383"/>
                  <a:pt x="238099" y="520975"/>
                </a:cubicBezTo>
                <a:cubicBezTo>
                  <a:pt x="256747" y="536959"/>
                  <a:pt x="244880" y="532092"/>
                  <a:pt x="267732" y="546375"/>
                </a:cubicBezTo>
                <a:cubicBezTo>
                  <a:pt x="284291" y="556724"/>
                  <a:pt x="283386" y="551658"/>
                  <a:pt x="297366" y="563308"/>
                </a:cubicBezTo>
                <a:cubicBezTo>
                  <a:pt x="301965" y="567141"/>
                  <a:pt x="305520" y="572112"/>
                  <a:pt x="310066" y="576008"/>
                </a:cubicBezTo>
                <a:cubicBezTo>
                  <a:pt x="319070" y="583726"/>
                  <a:pt x="344305" y="600786"/>
                  <a:pt x="352399" y="605642"/>
                </a:cubicBezTo>
                <a:cubicBezTo>
                  <a:pt x="377392" y="620638"/>
                  <a:pt x="365760" y="615740"/>
                  <a:pt x="386266" y="622575"/>
                </a:cubicBezTo>
                <a:cubicBezTo>
                  <a:pt x="388539" y="624280"/>
                  <a:pt x="410835" y="641492"/>
                  <a:pt x="415899" y="643742"/>
                </a:cubicBezTo>
                <a:cubicBezTo>
                  <a:pt x="424054" y="647367"/>
                  <a:pt x="441299" y="652208"/>
                  <a:pt x="441299" y="652208"/>
                </a:cubicBezTo>
                <a:lnTo>
                  <a:pt x="822299" y="647975"/>
                </a:lnTo>
                <a:cubicBezTo>
                  <a:pt x="827017" y="647876"/>
                  <a:pt x="854399" y="641222"/>
                  <a:pt x="860399" y="639508"/>
                </a:cubicBezTo>
                <a:cubicBezTo>
                  <a:pt x="864690" y="638282"/>
                  <a:pt x="868697" y="636009"/>
                  <a:pt x="873099" y="635275"/>
                </a:cubicBezTo>
                <a:cubicBezTo>
                  <a:pt x="896925" y="631304"/>
                  <a:pt x="921240" y="630779"/>
                  <a:pt x="945066" y="626808"/>
                </a:cubicBezTo>
                <a:cubicBezTo>
                  <a:pt x="983355" y="620426"/>
                  <a:pt x="937690" y="620008"/>
                  <a:pt x="1004332" y="618342"/>
                </a:cubicBezTo>
                <a:cubicBezTo>
                  <a:pt x="1103089" y="615873"/>
                  <a:pt x="1201888" y="615519"/>
                  <a:pt x="1300666" y="614108"/>
                </a:cubicBezTo>
                <a:cubicBezTo>
                  <a:pt x="1323244" y="612697"/>
                  <a:pt x="1345902" y="612243"/>
                  <a:pt x="1368399" y="609875"/>
                </a:cubicBezTo>
                <a:cubicBezTo>
                  <a:pt x="1372837" y="609408"/>
                  <a:pt x="1376723" y="606517"/>
                  <a:pt x="1381099" y="605642"/>
                </a:cubicBezTo>
                <a:cubicBezTo>
                  <a:pt x="1390883" y="603685"/>
                  <a:pt x="1400870" y="602925"/>
                  <a:pt x="1410732" y="601408"/>
                </a:cubicBezTo>
                <a:cubicBezTo>
                  <a:pt x="1419216" y="600103"/>
                  <a:pt x="1427715" y="598858"/>
                  <a:pt x="1436132" y="597175"/>
                </a:cubicBezTo>
                <a:cubicBezTo>
                  <a:pt x="1518717" y="580658"/>
                  <a:pt x="1444256" y="594899"/>
                  <a:pt x="1491166" y="584475"/>
                </a:cubicBezTo>
                <a:cubicBezTo>
                  <a:pt x="1498190" y="582914"/>
                  <a:pt x="1505308" y="581803"/>
                  <a:pt x="1512332" y="580242"/>
                </a:cubicBezTo>
                <a:cubicBezTo>
                  <a:pt x="1518012" y="578980"/>
                  <a:pt x="1523541" y="577049"/>
                  <a:pt x="1529266" y="576008"/>
                </a:cubicBezTo>
                <a:cubicBezTo>
                  <a:pt x="1555011" y="571327"/>
                  <a:pt x="1579137" y="569935"/>
                  <a:pt x="1605466" y="567542"/>
                </a:cubicBezTo>
                <a:cubicBezTo>
                  <a:pt x="1634131" y="569333"/>
                  <a:pt x="1672429" y="569927"/>
                  <a:pt x="1702832" y="576008"/>
                </a:cubicBezTo>
                <a:cubicBezTo>
                  <a:pt x="1808302" y="597102"/>
                  <a:pt x="1678547" y="574784"/>
                  <a:pt x="1762099" y="588708"/>
                </a:cubicBezTo>
                <a:lnTo>
                  <a:pt x="1880632" y="584475"/>
                </a:lnTo>
                <a:cubicBezTo>
                  <a:pt x="1957847" y="581118"/>
                  <a:pt x="1933249" y="586138"/>
                  <a:pt x="1973766" y="576008"/>
                </a:cubicBezTo>
                <a:cubicBezTo>
                  <a:pt x="1992110" y="577419"/>
                  <a:pt x="2010543" y="577960"/>
                  <a:pt x="2028799" y="580242"/>
                </a:cubicBezTo>
                <a:cubicBezTo>
                  <a:pt x="2033227" y="580796"/>
                  <a:pt x="2037037" y="584475"/>
                  <a:pt x="2041499" y="584475"/>
                </a:cubicBezTo>
                <a:cubicBezTo>
                  <a:pt x="2071166" y="584475"/>
                  <a:pt x="2100766" y="581653"/>
                  <a:pt x="2130399" y="580242"/>
                </a:cubicBezTo>
                <a:cubicBezTo>
                  <a:pt x="2134632" y="578831"/>
                  <a:pt x="2143099" y="580470"/>
                  <a:pt x="2143099" y="576008"/>
                </a:cubicBezTo>
                <a:cubicBezTo>
                  <a:pt x="2143099" y="571329"/>
                  <a:pt x="2130422" y="571775"/>
                  <a:pt x="2126166" y="571775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A1120EAD-A09D-4966-8BFE-5048474991FF}"/>
              </a:ext>
            </a:extLst>
          </p:cNvPr>
          <p:cNvSpPr/>
          <p:nvPr/>
        </p:nvSpPr>
        <p:spPr>
          <a:xfrm>
            <a:off x="1445513" y="3845211"/>
            <a:ext cx="2025446" cy="818980"/>
          </a:xfrm>
          <a:custGeom>
            <a:avLst/>
            <a:gdLst>
              <a:gd name="connsiteX0" fmla="*/ 1900767 w 1921933"/>
              <a:gd name="connsiteY0" fmla="*/ 313266 h 965200"/>
              <a:gd name="connsiteX1" fmla="*/ 1900767 w 1921933"/>
              <a:gd name="connsiteY1" fmla="*/ 313266 h 965200"/>
              <a:gd name="connsiteX2" fmla="*/ 1761067 w 1921933"/>
              <a:gd name="connsiteY2" fmla="*/ 414866 h 965200"/>
              <a:gd name="connsiteX3" fmla="*/ 1735667 w 1921933"/>
              <a:gd name="connsiteY3" fmla="*/ 431800 h 965200"/>
              <a:gd name="connsiteX4" fmla="*/ 1642533 w 1921933"/>
              <a:gd name="connsiteY4" fmla="*/ 474133 h 965200"/>
              <a:gd name="connsiteX5" fmla="*/ 1612900 w 1921933"/>
              <a:gd name="connsiteY5" fmla="*/ 495300 h 965200"/>
              <a:gd name="connsiteX6" fmla="*/ 1532467 w 1921933"/>
              <a:gd name="connsiteY6" fmla="*/ 537633 h 965200"/>
              <a:gd name="connsiteX7" fmla="*/ 1456267 w 1921933"/>
              <a:gd name="connsiteY7" fmla="*/ 563033 h 965200"/>
              <a:gd name="connsiteX8" fmla="*/ 1388533 w 1921933"/>
              <a:gd name="connsiteY8" fmla="*/ 588433 h 965200"/>
              <a:gd name="connsiteX9" fmla="*/ 1337733 w 1921933"/>
              <a:gd name="connsiteY9" fmla="*/ 605366 h 965200"/>
              <a:gd name="connsiteX10" fmla="*/ 1274233 w 1921933"/>
              <a:gd name="connsiteY10" fmla="*/ 639233 h 965200"/>
              <a:gd name="connsiteX11" fmla="*/ 1257300 w 1921933"/>
              <a:gd name="connsiteY11" fmla="*/ 643466 h 965200"/>
              <a:gd name="connsiteX12" fmla="*/ 1214967 w 1921933"/>
              <a:gd name="connsiteY12" fmla="*/ 664633 h 965200"/>
              <a:gd name="connsiteX13" fmla="*/ 1193800 w 1921933"/>
              <a:gd name="connsiteY13" fmla="*/ 677333 h 965200"/>
              <a:gd name="connsiteX14" fmla="*/ 1176867 w 1921933"/>
              <a:gd name="connsiteY14" fmla="*/ 681566 h 965200"/>
              <a:gd name="connsiteX15" fmla="*/ 1155700 w 1921933"/>
              <a:gd name="connsiteY15" fmla="*/ 690033 h 965200"/>
              <a:gd name="connsiteX16" fmla="*/ 1079500 w 1921933"/>
              <a:gd name="connsiteY16" fmla="*/ 706966 h 965200"/>
              <a:gd name="connsiteX17" fmla="*/ 973667 w 1921933"/>
              <a:gd name="connsiteY17" fmla="*/ 749300 h 965200"/>
              <a:gd name="connsiteX18" fmla="*/ 914400 w 1921933"/>
              <a:gd name="connsiteY18" fmla="*/ 783166 h 965200"/>
              <a:gd name="connsiteX19" fmla="*/ 825500 w 1921933"/>
              <a:gd name="connsiteY19" fmla="*/ 842433 h 965200"/>
              <a:gd name="connsiteX20" fmla="*/ 711200 w 1921933"/>
              <a:gd name="connsiteY20" fmla="*/ 884766 h 965200"/>
              <a:gd name="connsiteX21" fmla="*/ 639233 w 1921933"/>
              <a:gd name="connsiteY21" fmla="*/ 905933 h 965200"/>
              <a:gd name="connsiteX22" fmla="*/ 529167 w 1921933"/>
              <a:gd name="connsiteY22" fmla="*/ 922866 h 965200"/>
              <a:gd name="connsiteX23" fmla="*/ 321733 w 1921933"/>
              <a:gd name="connsiteY23" fmla="*/ 935566 h 965200"/>
              <a:gd name="connsiteX24" fmla="*/ 300567 w 1921933"/>
              <a:gd name="connsiteY24" fmla="*/ 939800 h 965200"/>
              <a:gd name="connsiteX25" fmla="*/ 258233 w 1921933"/>
              <a:gd name="connsiteY25" fmla="*/ 944033 h 965200"/>
              <a:gd name="connsiteX26" fmla="*/ 224367 w 1921933"/>
              <a:gd name="connsiteY26" fmla="*/ 952500 h 965200"/>
              <a:gd name="connsiteX27" fmla="*/ 190500 w 1921933"/>
              <a:gd name="connsiteY27" fmla="*/ 956733 h 965200"/>
              <a:gd name="connsiteX28" fmla="*/ 152400 w 1921933"/>
              <a:gd name="connsiteY28" fmla="*/ 965200 h 965200"/>
              <a:gd name="connsiteX29" fmla="*/ 118533 w 1921933"/>
              <a:gd name="connsiteY29" fmla="*/ 960966 h 965200"/>
              <a:gd name="connsiteX30" fmla="*/ 101600 w 1921933"/>
              <a:gd name="connsiteY30" fmla="*/ 935566 h 965200"/>
              <a:gd name="connsiteX31" fmla="*/ 88900 w 1921933"/>
              <a:gd name="connsiteY31" fmla="*/ 872066 h 965200"/>
              <a:gd name="connsiteX32" fmla="*/ 80433 w 1921933"/>
              <a:gd name="connsiteY32" fmla="*/ 855133 h 965200"/>
              <a:gd name="connsiteX33" fmla="*/ 67733 w 1921933"/>
              <a:gd name="connsiteY33" fmla="*/ 838200 h 965200"/>
              <a:gd name="connsiteX34" fmla="*/ 42333 w 1921933"/>
              <a:gd name="connsiteY34" fmla="*/ 808566 h 965200"/>
              <a:gd name="connsiteX35" fmla="*/ 21167 w 1921933"/>
              <a:gd name="connsiteY35" fmla="*/ 791633 h 965200"/>
              <a:gd name="connsiteX36" fmla="*/ 0 w 1921933"/>
              <a:gd name="connsiteY36" fmla="*/ 753533 h 965200"/>
              <a:gd name="connsiteX37" fmla="*/ 4233 w 1921933"/>
              <a:gd name="connsiteY37" fmla="*/ 706966 h 965200"/>
              <a:gd name="connsiteX38" fmla="*/ 12700 w 1921933"/>
              <a:gd name="connsiteY38" fmla="*/ 690033 h 965200"/>
              <a:gd name="connsiteX39" fmla="*/ 16933 w 1921933"/>
              <a:gd name="connsiteY39" fmla="*/ 664633 h 965200"/>
              <a:gd name="connsiteX40" fmla="*/ 42333 w 1921933"/>
              <a:gd name="connsiteY40" fmla="*/ 609600 h 965200"/>
              <a:gd name="connsiteX41" fmla="*/ 50800 w 1921933"/>
              <a:gd name="connsiteY41" fmla="*/ 563033 h 965200"/>
              <a:gd name="connsiteX42" fmla="*/ 55033 w 1921933"/>
              <a:gd name="connsiteY42" fmla="*/ 546100 h 965200"/>
              <a:gd name="connsiteX43" fmla="*/ 63500 w 1921933"/>
              <a:gd name="connsiteY43" fmla="*/ 499533 h 965200"/>
              <a:gd name="connsiteX44" fmla="*/ 80433 w 1921933"/>
              <a:gd name="connsiteY44" fmla="*/ 152400 h 965200"/>
              <a:gd name="connsiteX45" fmla="*/ 88900 w 1921933"/>
              <a:gd name="connsiteY45" fmla="*/ 135466 h 965200"/>
              <a:gd name="connsiteX46" fmla="*/ 105833 w 1921933"/>
              <a:gd name="connsiteY46" fmla="*/ 110066 h 965200"/>
              <a:gd name="connsiteX47" fmla="*/ 139700 w 1921933"/>
              <a:gd name="connsiteY47" fmla="*/ 55033 h 965200"/>
              <a:gd name="connsiteX48" fmla="*/ 165100 w 1921933"/>
              <a:gd name="connsiteY48" fmla="*/ 42333 h 965200"/>
              <a:gd name="connsiteX49" fmla="*/ 228600 w 1921933"/>
              <a:gd name="connsiteY49" fmla="*/ 4233 h 965200"/>
              <a:gd name="connsiteX50" fmla="*/ 249767 w 1921933"/>
              <a:gd name="connsiteY50" fmla="*/ 0 h 965200"/>
              <a:gd name="connsiteX51" fmla="*/ 338667 w 1921933"/>
              <a:gd name="connsiteY51" fmla="*/ 8466 h 965200"/>
              <a:gd name="connsiteX52" fmla="*/ 355600 w 1921933"/>
              <a:gd name="connsiteY52" fmla="*/ 25400 h 965200"/>
              <a:gd name="connsiteX53" fmla="*/ 381000 w 1921933"/>
              <a:gd name="connsiteY53" fmla="*/ 38100 h 965200"/>
              <a:gd name="connsiteX54" fmla="*/ 419100 w 1921933"/>
              <a:gd name="connsiteY54" fmla="*/ 50800 h 965200"/>
              <a:gd name="connsiteX55" fmla="*/ 461433 w 1921933"/>
              <a:gd name="connsiteY55" fmla="*/ 67733 h 965200"/>
              <a:gd name="connsiteX56" fmla="*/ 503767 w 1921933"/>
              <a:gd name="connsiteY56" fmla="*/ 71966 h 965200"/>
              <a:gd name="connsiteX57" fmla="*/ 745067 w 1921933"/>
              <a:gd name="connsiteY57" fmla="*/ 71966 h 965200"/>
              <a:gd name="connsiteX58" fmla="*/ 778933 w 1921933"/>
              <a:gd name="connsiteY58" fmla="*/ 80433 h 965200"/>
              <a:gd name="connsiteX59" fmla="*/ 800100 w 1921933"/>
              <a:gd name="connsiteY59" fmla="*/ 84666 h 965200"/>
              <a:gd name="connsiteX60" fmla="*/ 829733 w 1921933"/>
              <a:gd name="connsiteY60" fmla="*/ 93133 h 965200"/>
              <a:gd name="connsiteX61" fmla="*/ 990600 w 1921933"/>
              <a:gd name="connsiteY61" fmla="*/ 131233 h 965200"/>
              <a:gd name="connsiteX62" fmla="*/ 1062567 w 1921933"/>
              <a:gd name="connsiteY62" fmla="*/ 156633 h 965200"/>
              <a:gd name="connsiteX63" fmla="*/ 1092200 w 1921933"/>
              <a:gd name="connsiteY63" fmla="*/ 165100 h 965200"/>
              <a:gd name="connsiteX64" fmla="*/ 1193800 w 1921933"/>
              <a:gd name="connsiteY64" fmla="*/ 186266 h 965200"/>
              <a:gd name="connsiteX65" fmla="*/ 1291167 w 1921933"/>
              <a:gd name="connsiteY65" fmla="*/ 198966 h 965200"/>
              <a:gd name="connsiteX66" fmla="*/ 1706033 w 1921933"/>
              <a:gd name="connsiteY66" fmla="*/ 207433 h 965200"/>
              <a:gd name="connsiteX67" fmla="*/ 1841500 w 1921933"/>
              <a:gd name="connsiteY67" fmla="*/ 211666 h 965200"/>
              <a:gd name="connsiteX68" fmla="*/ 1866900 w 1921933"/>
              <a:gd name="connsiteY68" fmla="*/ 224366 h 965200"/>
              <a:gd name="connsiteX69" fmla="*/ 1879600 w 1921933"/>
              <a:gd name="connsiteY69" fmla="*/ 232833 h 965200"/>
              <a:gd name="connsiteX70" fmla="*/ 1909233 w 1921933"/>
              <a:gd name="connsiteY70" fmla="*/ 258233 h 965200"/>
              <a:gd name="connsiteX71" fmla="*/ 1917700 w 1921933"/>
              <a:gd name="connsiteY71" fmla="*/ 270933 h 965200"/>
              <a:gd name="connsiteX72" fmla="*/ 1921933 w 1921933"/>
              <a:gd name="connsiteY72" fmla="*/ 283633 h 965200"/>
              <a:gd name="connsiteX73" fmla="*/ 1917700 w 1921933"/>
              <a:gd name="connsiteY73" fmla="*/ 304800 h 965200"/>
              <a:gd name="connsiteX74" fmla="*/ 1909233 w 1921933"/>
              <a:gd name="connsiteY74" fmla="*/ 317500 h 965200"/>
              <a:gd name="connsiteX75" fmla="*/ 1900767 w 1921933"/>
              <a:gd name="connsiteY75" fmla="*/ 313266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921933" h="965200">
                <a:moveTo>
                  <a:pt x="1900767" y="313266"/>
                </a:moveTo>
                <a:lnTo>
                  <a:pt x="1900767" y="313266"/>
                </a:lnTo>
                <a:cubicBezTo>
                  <a:pt x="1759572" y="423766"/>
                  <a:pt x="1851066" y="358616"/>
                  <a:pt x="1761067" y="414866"/>
                </a:cubicBezTo>
                <a:cubicBezTo>
                  <a:pt x="1752438" y="420259"/>
                  <a:pt x="1744769" y="427249"/>
                  <a:pt x="1735667" y="431800"/>
                </a:cubicBezTo>
                <a:cubicBezTo>
                  <a:pt x="1705166" y="447051"/>
                  <a:pt x="1670282" y="454312"/>
                  <a:pt x="1642533" y="474133"/>
                </a:cubicBezTo>
                <a:cubicBezTo>
                  <a:pt x="1632655" y="481189"/>
                  <a:pt x="1623111" y="488736"/>
                  <a:pt x="1612900" y="495300"/>
                </a:cubicBezTo>
                <a:cubicBezTo>
                  <a:pt x="1595469" y="506506"/>
                  <a:pt x="1545783" y="532306"/>
                  <a:pt x="1532467" y="537633"/>
                </a:cubicBezTo>
                <a:cubicBezTo>
                  <a:pt x="1507608" y="547577"/>
                  <a:pt x="1481515" y="554122"/>
                  <a:pt x="1456267" y="563033"/>
                </a:cubicBezTo>
                <a:cubicBezTo>
                  <a:pt x="1433528" y="571058"/>
                  <a:pt x="1411242" y="580323"/>
                  <a:pt x="1388533" y="588433"/>
                </a:cubicBezTo>
                <a:cubicBezTo>
                  <a:pt x="1371724" y="594436"/>
                  <a:pt x="1354306" y="598737"/>
                  <a:pt x="1337733" y="605366"/>
                </a:cubicBezTo>
                <a:cubicBezTo>
                  <a:pt x="1277953" y="629278"/>
                  <a:pt x="1329012" y="614334"/>
                  <a:pt x="1274233" y="639233"/>
                </a:cubicBezTo>
                <a:cubicBezTo>
                  <a:pt x="1268936" y="641640"/>
                  <a:pt x="1262944" y="642055"/>
                  <a:pt x="1257300" y="643466"/>
                </a:cubicBezTo>
                <a:cubicBezTo>
                  <a:pt x="1243189" y="650522"/>
                  <a:pt x="1228888" y="657209"/>
                  <a:pt x="1214967" y="664633"/>
                </a:cubicBezTo>
                <a:cubicBezTo>
                  <a:pt x="1207707" y="668505"/>
                  <a:pt x="1201319" y="673991"/>
                  <a:pt x="1193800" y="677333"/>
                </a:cubicBezTo>
                <a:cubicBezTo>
                  <a:pt x="1188483" y="679696"/>
                  <a:pt x="1182386" y="679726"/>
                  <a:pt x="1176867" y="681566"/>
                </a:cubicBezTo>
                <a:cubicBezTo>
                  <a:pt x="1169658" y="683969"/>
                  <a:pt x="1162963" y="687798"/>
                  <a:pt x="1155700" y="690033"/>
                </a:cubicBezTo>
                <a:cubicBezTo>
                  <a:pt x="1118027" y="701625"/>
                  <a:pt x="1120686" y="696670"/>
                  <a:pt x="1079500" y="706966"/>
                </a:cubicBezTo>
                <a:cubicBezTo>
                  <a:pt x="1052760" y="713651"/>
                  <a:pt x="976736" y="747765"/>
                  <a:pt x="973667" y="749300"/>
                </a:cubicBezTo>
                <a:cubicBezTo>
                  <a:pt x="950430" y="760919"/>
                  <a:pt x="936508" y="766876"/>
                  <a:pt x="914400" y="783166"/>
                </a:cubicBezTo>
                <a:cubicBezTo>
                  <a:pt x="852787" y="828564"/>
                  <a:pt x="888002" y="814415"/>
                  <a:pt x="825500" y="842433"/>
                </a:cubicBezTo>
                <a:cubicBezTo>
                  <a:pt x="715495" y="891746"/>
                  <a:pt x="780828" y="864873"/>
                  <a:pt x="711200" y="884766"/>
                </a:cubicBezTo>
                <a:cubicBezTo>
                  <a:pt x="671522" y="896102"/>
                  <a:pt x="692634" y="894884"/>
                  <a:pt x="639233" y="905933"/>
                </a:cubicBezTo>
                <a:cubicBezTo>
                  <a:pt x="631458" y="907542"/>
                  <a:pt x="553397" y="921166"/>
                  <a:pt x="529167" y="922866"/>
                </a:cubicBezTo>
                <a:lnTo>
                  <a:pt x="321733" y="935566"/>
                </a:lnTo>
                <a:cubicBezTo>
                  <a:pt x="314678" y="936977"/>
                  <a:pt x="307699" y="938849"/>
                  <a:pt x="300567" y="939800"/>
                </a:cubicBezTo>
                <a:cubicBezTo>
                  <a:pt x="286510" y="941674"/>
                  <a:pt x="272222" y="941702"/>
                  <a:pt x="258233" y="944033"/>
                </a:cubicBezTo>
                <a:cubicBezTo>
                  <a:pt x="246755" y="945946"/>
                  <a:pt x="235913" y="951057"/>
                  <a:pt x="224367" y="952500"/>
                </a:cubicBezTo>
                <a:lnTo>
                  <a:pt x="190500" y="956733"/>
                </a:lnTo>
                <a:cubicBezTo>
                  <a:pt x="177405" y="961098"/>
                  <a:pt x="167297" y="965200"/>
                  <a:pt x="152400" y="965200"/>
                </a:cubicBezTo>
                <a:cubicBezTo>
                  <a:pt x="141023" y="965200"/>
                  <a:pt x="129822" y="962377"/>
                  <a:pt x="118533" y="960966"/>
                </a:cubicBezTo>
                <a:cubicBezTo>
                  <a:pt x="112889" y="952499"/>
                  <a:pt x="103273" y="945603"/>
                  <a:pt x="101600" y="935566"/>
                </a:cubicBezTo>
                <a:cubicBezTo>
                  <a:pt x="99160" y="920928"/>
                  <a:pt x="96804" y="890508"/>
                  <a:pt x="88900" y="872066"/>
                </a:cubicBezTo>
                <a:cubicBezTo>
                  <a:pt x="86414" y="866266"/>
                  <a:pt x="83778" y="860484"/>
                  <a:pt x="80433" y="855133"/>
                </a:cubicBezTo>
                <a:cubicBezTo>
                  <a:pt x="76694" y="849150"/>
                  <a:pt x="71834" y="843941"/>
                  <a:pt x="67733" y="838200"/>
                </a:cubicBezTo>
                <a:cubicBezTo>
                  <a:pt x="55159" y="820596"/>
                  <a:pt x="62363" y="826371"/>
                  <a:pt x="42333" y="808566"/>
                </a:cubicBezTo>
                <a:cubicBezTo>
                  <a:pt x="35580" y="802563"/>
                  <a:pt x="27556" y="798022"/>
                  <a:pt x="21167" y="791633"/>
                </a:cubicBezTo>
                <a:cubicBezTo>
                  <a:pt x="7743" y="778209"/>
                  <a:pt x="6956" y="770924"/>
                  <a:pt x="0" y="753533"/>
                </a:cubicBezTo>
                <a:cubicBezTo>
                  <a:pt x="1411" y="738011"/>
                  <a:pt x="1176" y="722250"/>
                  <a:pt x="4233" y="706966"/>
                </a:cubicBezTo>
                <a:cubicBezTo>
                  <a:pt x="5471" y="700778"/>
                  <a:pt x="10887" y="696077"/>
                  <a:pt x="12700" y="690033"/>
                </a:cubicBezTo>
                <a:cubicBezTo>
                  <a:pt x="15166" y="681812"/>
                  <a:pt x="14046" y="672716"/>
                  <a:pt x="16933" y="664633"/>
                </a:cubicBezTo>
                <a:cubicBezTo>
                  <a:pt x="33634" y="617871"/>
                  <a:pt x="31366" y="646157"/>
                  <a:pt x="42333" y="609600"/>
                </a:cubicBezTo>
                <a:cubicBezTo>
                  <a:pt x="45061" y="600508"/>
                  <a:pt x="49190" y="571086"/>
                  <a:pt x="50800" y="563033"/>
                </a:cubicBezTo>
                <a:cubicBezTo>
                  <a:pt x="51941" y="557328"/>
                  <a:pt x="53771" y="551779"/>
                  <a:pt x="55033" y="546100"/>
                </a:cubicBezTo>
                <a:cubicBezTo>
                  <a:pt x="58981" y="528335"/>
                  <a:pt x="60434" y="517932"/>
                  <a:pt x="63500" y="499533"/>
                </a:cubicBezTo>
                <a:cubicBezTo>
                  <a:pt x="65318" y="365022"/>
                  <a:pt x="31850" y="261713"/>
                  <a:pt x="80433" y="152400"/>
                </a:cubicBezTo>
                <a:cubicBezTo>
                  <a:pt x="82996" y="146633"/>
                  <a:pt x="85653" y="140878"/>
                  <a:pt x="88900" y="135466"/>
                </a:cubicBezTo>
                <a:cubicBezTo>
                  <a:pt x="94135" y="126740"/>
                  <a:pt x="100598" y="118791"/>
                  <a:pt x="105833" y="110066"/>
                </a:cubicBezTo>
                <a:cubicBezTo>
                  <a:pt x="116265" y="92679"/>
                  <a:pt x="122557" y="66462"/>
                  <a:pt x="139700" y="55033"/>
                </a:cubicBezTo>
                <a:cubicBezTo>
                  <a:pt x="156113" y="44091"/>
                  <a:pt x="147573" y="48175"/>
                  <a:pt x="165100" y="42333"/>
                </a:cubicBezTo>
                <a:cubicBezTo>
                  <a:pt x="201446" y="14064"/>
                  <a:pt x="192818" y="13992"/>
                  <a:pt x="228600" y="4233"/>
                </a:cubicBezTo>
                <a:cubicBezTo>
                  <a:pt x="235542" y="2340"/>
                  <a:pt x="242711" y="1411"/>
                  <a:pt x="249767" y="0"/>
                </a:cubicBezTo>
                <a:cubicBezTo>
                  <a:pt x="279400" y="2822"/>
                  <a:pt x="309722" y="1519"/>
                  <a:pt x="338667" y="8466"/>
                </a:cubicBezTo>
                <a:cubicBezTo>
                  <a:pt x="346429" y="10329"/>
                  <a:pt x="349061" y="20822"/>
                  <a:pt x="355600" y="25400"/>
                </a:cubicBezTo>
                <a:cubicBezTo>
                  <a:pt x="363355" y="30829"/>
                  <a:pt x="372382" y="34183"/>
                  <a:pt x="381000" y="38100"/>
                </a:cubicBezTo>
                <a:cubicBezTo>
                  <a:pt x="439224" y="64564"/>
                  <a:pt x="370559" y="32597"/>
                  <a:pt x="419100" y="50800"/>
                </a:cubicBezTo>
                <a:cubicBezTo>
                  <a:pt x="443358" y="59897"/>
                  <a:pt x="430976" y="62022"/>
                  <a:pt x="461433" y="67733"/>
                </a:cubicBezTo>
                <a:cubicBezTo>
                  <a:pt x="475372" y="70347"/>
                  <a:pt x="489656" y="70555"/>
                  <a:pt x="503767" y="71966"/>
                </a:cubicBezTo>
                <a:cubicBezTo>
                  <a:pt x="577538" y="70025"/>
                  <a:pt x="668093" y="63413"/>
                  <a:pt x="745067" y="71966"/>
                </a:cubicBezTo>
                <a:cubicBezTo>
                  <a:pt x="756632" y="73251"/>
                  <a:pt x="767595" y="77816"/>
                  <a:pt x="778933" y="80433"/>
                </a:cubicBezTo>
                <a:cubicBezTo>
                  <a:pt x="785944" y="82051"/>
                  <a:pt x="793119" y="82921"/>
                  <a:pt x="800100" y="84666"/>
                </a:cubicBezTo>
                <a:cubicBezTo>
                  <a:pt x="810066" y="87158"/>
                  <a:pt x="819705" y="90904"/>
                  <a:pt x="829733" y="93133"/>
                </a:cubicBezTo>
                <a:cubicBezTo>
                  <a:pt x="904166" y="109674"/>
                  <a:pt x="888117" y="95063"/>
                  <a:pt x="990600" y="131233"/>
                </a:cubicBezTo>
                <a:lnTo>
                  <a:pt x="1062567" y="156633"/>
                </a:lnTo>
                <a:cubicBezTo>
                  <a:pt x="1072313" y="159882"/>
                  <a:pt x="1082234" y="162608"/>
                  <a:pt x="1092200" y="165100"/>
                </a:cubicBezTo>
                <a:cubicBezTo>
                  <a:pt x="1162665" y="182716"/>
                  <a:pt x="1144311" y="179197"/>
                  <a:pt x="1193800" y="186266"/>
                </a:cubicBezTo>
                <a:cubicBezTo>
                  <a:pt x="1246242" y="201250"/>
                  <a:pt x="1210851" y="193427"/>
                  <a:pt x="1291167" y="198966"/>
                </a:cubicBezTo>
                <a:cubicBezTo>
                  <a:pt x="1490123" y="212688"/>
                  <a:pt x="1169222" y="201118"/>
                  <a:pt x="1706033" y="207433"/>
                </a:cubicBezTo>
                <a:cubicBezTo>
                  <a:pt x="1751189" y="208844"/>
                  <a:pt x="1796571" y="206937"/>
                  <a:pt x="1841500" y="211666"/>
                </a:cubicBezTo>
                <a:cubicBezTo>
                  <a:pt x="1850914" y="212657"/>
                  <a:pt x="1858625" y="219769"/>
                  <a:pt x="1866900" y="224366"/>
                </a:cubicBezTo>
                <a:cubicBezTo>
                  <a:pt x="1871348" y="226837"/>
                  <a:pt x="1875460" y="229876"/>
                  <a:pt x="1879600" y="232833"/>
                </a:cubicBezTo>
                <a:cubicBezTo>
                  <a:pt x="1891142" y="241077"/>
                  <a:pt x="1900183" y="247373"/>
                  <a:pt x="1909233" y="258233"/>
                </a:cubicBezTo>
                <a:cubicBezTo>
                  <a:pt x="1912490" y="262142"/>
                  <a:pt x="1914878" y="266700"/>
                  <a:pt x="1917700" y="270933"/>
                </a:cubicBezTo>
                <a:cubicBezTo>
                  <a:pt x="1919111" y="275166"/>
                  <a:pt x="1921933" y="279171"/>
                  <a:pt x="1921933" y="283633"/>
                </a:cubicBezTo>
                <a:cubicBezTo>
                  <a:pt x="1921933" y="290828"/>
                  <a:pt x="1920226" y="298063"/>
                  <a:pt x="1917700" y="304800"/>
                </a:cubicBezTo>
                <a:cubicBezTo>
                  <a:pt x="1915914" y="309564"/>
                  <a:pt x="1911851" y="313137"/>
                  <a:pt x="1909233" y="317500"/>
                </a:cubicBezTo>
                <a:cubicBezTo>
                  <a:pt x="1907610" y="320205"/>
                  <a:pt x="1902178" y="313972"/>
                  <a:pt x="1900767" y="313266"/>
                </a:cubicBezTo>
                <a:close/>
              </a:path>
            </a:pathLst>
          </a:cu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235DBF5D-17EE-4F2E-A39E-20BC5214B0AB}"/>
              </a:ext>
            </a:extLst>
          </p:cNvPr>
          <p:cNvSpPr/>
          <p:nvPr/>
        </p:nvSpPr>
        <p:spPr>
          <a:xfrm>
            <a:off x="1587501" y="3289301"/>
            <a:ext cx="3221567" cy="1202267"/>
          </a:xfrm>
          <a:custGeom>
            <a:avLst/>
            <a:gdLst>
              <a:gd name="connsiteX0" fmla="*/ 3145367 w 3221567"/>
              <a:gd name="connsiteY0" fmla="*/ 541867 h 1202267"/>
              <a:gd name="connsiteX1" fmla="*/ 3145367 w 3221567"/>
              <a:gd name="connsiteY1" fmla="*/ 541867 h 1202267"/>
              <a:gd name="connsiteX2" fmla="*/ 3158067 w 3221567"/>
              <a:gd name="connsiteY2" fmla="*/ 584200 h 1202267"/>
              <a:gd name="connsiteX3" fmla="*/ 3170767 w 3221567"/>
              <a:gd name="connsiteY3" fmla="*/ 613833 h 1202267"/>
              <a:gd name="connsiteX4" fmla="*/ 3179233 w 3221567"/>
              <a:gd name="connsiteY4" fmla="*/ 660400 h 1202267"/>
              <a:gd name="connsiteX5" fmla="*/ 3183467 w 3221567"/>
              <a:gd name="connsiteY5" fmla="*/ 681567 h 1202267"/>
              <a:gd name="connsiteX6" fmla="*/ 3187700 w 3221567"/>
              <a:gd name="connsiteY6" fmla="*/ 698500 h 1202267"/>
              <a:gd name="connsiteX7" fmla="*/ 3191933 w 3221567"/>
              <a:gd name="connsiteY7" fmla="*/ 728133 h 1202267"/>
              <a:gd name="connsiteX8" fmla="*/ 3200400 w 3221567"/>
              <a:gd name="connsiteY8" fmla="*/ 766233 h 1202267"/>
              <a:gd name="connsiteX9" fmla="*/ 3213100 w 3221567"/>
              <a:gd name="connsiteY9" fmla="*/ 800100 h 1202267"/>
              <a:gd name="connsiteX10" fmla="*/ 3221567 w 3221567"/>
              <a:gd name="connsiteY10" fmla="*/ 833967 h 1202267"/>
              <a:gd name="connsiteX11" fmla="*/ 3217333 w 3221567"/>
              <a:gd name="connsiteY11" fmla="*/ 910167 h 1202267"/>
              <a:gd name="connsiteX12" fmla="*/ 3208867 w 3221567"/>
              <a:gd name="connsiteY12" fmla="*/ 922867 h 1202267"/>
              <a:gd name="connsiteX13" fmla="*/ 3183467 w 3221567"/>
              <a:gd name="connsiteY13" fmla="*/ 935567 h 1202267"/>
              <a:gd name="connsiteX14" fmla="*/ 3166533 w 3221567"/>
              <a:gd name="connsiteY14" fmla="*/ 944033 h 1202267"/>
              <a:gd name="connsiteX15" fmla="*/ 3136900 w 3221567"/>
              <a:gd name="connsiteY15" fmla="*/ 948267 h 1202267"/>
              <a:gd name="connsiteX16" fmla="*/ 3043767 w 3221567"/>
              <a:gd name="connsiteY16" fmla="*/ 944033 h 1202267"/>
              <a:gd name="connsiteX17" fmla="*/ 3014133 w 3221567"/>
              <a:gd name="connsiteY17" fmla="*/ 935567 h 1202267"/>
              <a:gd name="connsiteX18" fmla="*/ 2963333 w 3221567"/>
              <a:gd name="connsiteY18" fmla="*/ 927100 h 1202267"/>
              <a:gd name="connsiteX19" fmla="*/ 2645833 w 3221567"/>
              <a:gd name="connsiteY19" fmla="*/ 935567 h 1202267"/>
              <a:gd name="connsiteX20" fmla="*/ 2569633 w 3221567"/>
              <a:gd name="connsiteY20" fmla="*/ 944033 h 1202267"/>
              <a:gd name="connsiteX21" fmla="*/ 2459567 w 3221567"/>
              <a:gd name="connsiteY21" fmla="*/ 956733 h 1202267"/>
              <a:gd name="connsiteX22" fmla="*/ 2396067 w 3221567"/>
              <a:gd name="connsiteY22" fmla="*/ 965200 h 1202267"/>
              <a:gd name="connsiteX23" fmla="*/ 2336800 w 3221567"/>
              <a:gd name="connsiteY23" fmla="*/ 969433 h 1202267"/>
              <a:gd name="connsiteX24" fmla="*/ 2197100 w 3221567"/>
              <a:gd name="connsiteY24" fmla="*/ 982133 h 1202267"/>
              <a:gd name="connsiteX25" fmla="*/ 1816100 w 3221567"/>
              <a:gd name="connsiteY25" fmla="*/ 990600 h 1202267"/>
              <a:gd name="connsiteX26" fmla="*/ 1735667 w 3221567"/>
              <a:gd name="connsiteY26" fmla="*/ 1011767 h 1202267"/>
              <a:gd name="connsiteX27" fmla="*/ 1718733 w 3221567"/>
              <a:gd name="connsiteY27" fmla="*/ 1016000 h 1202267"/>
              <a:gd name="connsiteX28" fmla="*/ 1680633 w 3221567"/>
              <a:gd name="connsiteY28" fmla="*/ 1020233 h 1202267"/>
              <a:gd name="connsiteX29" fmla="*/ 1612900 w 3221567"/>
              <a:gd name="connsiteY29" fmla="*/ 1045633 h 1202267"/>
              <a:gd name="connsiteX30" fmla="*/ 1591733 w 3221567"/>
              <a:gd name="connsiteY30" fmla="*/ 1054100 h 1202267"/>
              <a:gd name="connsiteX31" fmla="*/ 1557867 w 3221567"/>
              <a:gd name="connsiteY31" fmla="*/ 1062567 h 1202267"/>
              <a:gd name="connsiteX32" fmla="*/ 1447800 w 3221567"/>
              <a:gd name="connsiteY32" fmla="*/ 1092200 h 1202267"/>
              <a:gd name="connsiteX33" fmla="*/ 1388533 w 3221567"/>
              <a:gd name="connsiteY33" fmla="*/ 1100667 h 1202267"/>
              <a:gd name="connsiteX34" fmla="*/ 1244600 w 3221567"/>
              <a:gd name="connsiteY34" fmla="*/ 1126067 h 1202267"/>
              <a:gd name="connsiteX35" fmla="*/ 1113367 w 3221567"/>
              <a:gd name="connsiteY35" fmla="*/ 1159933 h 1202267"/>
              <a:gd name="connsiteX36" fmla="*/ 1087967 w 3221567"/>
              <a:gd name="connsiteY36" fmla="*/ 1164167 h 1202267"/>
              <a:gd name="connsiteX37" fmla="*/ 1016000 w 3221567"/>
              <a:gd name="connsiteY37" fmla="*/ 1172633 h 1202267"/>
              <a:gd name="connsiteX38" fmla="*/ 952500 w 3221567"/>
              <a:gd name="connsiteY38" fmla="*/ 1181100 h 1202267"/>
              <a:gd name="connsiteX39" fmla="*/ 817033 w 3221567"/>
              <a:gd name="connsiteY39" fmla="*/ 1189567 h 1202267"/>
              <a:gd name="connsiteX40" fmla="*/ 795867 w 3221567"/>
              <a:gd name="connsiteY40" fmla="*/ 1193800 h 1202267"/>
              <a:gd name="connsiteX41" fmla="*/ 694267 w 3221567"/>
              <a:gd name="connsiteY41" fmla="*/ 1202267 h 1202267"/>
              <a:gd name="connsiteX42" fmla="*/ 486833 w 3221567"/>
              <a:gd name="connsiteY42" fmla="*/ 1198033 h 1202267"/>
              <a:gd name="connsiteX43" fmla="*/ 461433 w 3221567"/>
              <a:gd name="connsiteY43" fmla="*/ 1193800 h 1202267"/>
              <a:gd name="connsiteX44" fmla="*/ 372533 w 3221567"/>
              <a:gd name="connsiteY44" fmla="*/ 1181100 h 1202267"/>
              <a:gd name="connsiteX45" fmla="*/ 330200 w 3221567"/>
              <a:gd name="connsiteY45" fmla="*/ 1176867 h 1202267"/>
              <a:gd name="connsiteX46" fmla="*/ 300567 w 3221567"/>
              <a:gd name="connsiteY46" fmla="*/ 1172633 h 1202267"/>
              <a:gd name="connsiteX47" fmla="*/ 245533 w 3221567"/>
              <a:gd name="connsiteY47" fmla="*/ 1168400 h 1202267"/>
              <a:gd name="connsiteX48" fmla="*/ 224367 w 3221567"/>
              <a:gd name="connsiteY48" fmla="*/ 1164167 h 1202267"/>
              <a:gd name="connsiteX49" fmla="*/ 211667 w 3221567"/>
              <a:gd name="connsiteY49" fmla="*/ 1159933 h 1202267"/>
              <a:gd name="connsiteX50" fmla="*/ 160867 w 3221567"/>
              <a:gd name="connsiteY50" fmla="*/ 1130300 h 1202267"/>
              <a:gd name="connsiteX51" fmla="*/ 127000 w 3221567"/>
              <a:gd name="connsiteY51" fmla="*/ 1092200 h 1202267"/>
              <a:gd name="connsiteX52" fmla="*/ 101600 w 3221567"/>
              <a:gd name="connsiteY52" fmla="*/ 1071033 h 1202267"/>
              <a:gd name="connsiteX53" fmla="*/ 88900 w 3221567"/>
              <a:gd name="connsiteY53" fmla="*/ 1062567 h 1202267"/>
              <a:gd name="connsiteX54" fmla="*/ 59267 w 3221567"/>
              <a:gd name="connsiteY54" fmla="*/ 1028700 h 1202267"/>
              <a:gd name="connsiteX55" fmla="*/ 46567 w 3221567"/>
              <a:gd name="connsiteY55" fmla="*/ 1024467 h 1202267"/>
              <a:gd name="connsiteX56" fmla="*/ 12700 w 3221567"/>
              <a:gd name="connsiteY56" fmla="*/ 994833 h 1202267"/>
              <a:gd name="connsiteX57" fmla="*/ 4233 w 3221567"/>
              <a:gd name="connsiteY57" fmla="*/ 956733 h 1202267"/>
              <a:gd name="connsiteX58" fmla="*/ 0 w 3221567"/>
              <a:gd name="connsiteY58" fmla="*/ 944033 h 1202267"/>
              <a:gd name="connsiteX59" fmla="*/ 12700 w 3221567"/>
              <a:gd name="connsiteY59" fmla="*/ 893233 h 1202267"/>
              <a:gd name="connsiteX60" fmla="*/ 16933 w 3221567"/>
              <a:gd name="connsiteY60" fmla="*/ 880533 h 1202267"/>
              <a:gd name="connsiteX61" fmla="*/ 46567 w 3221567"/>
              <a:gd name="connsiteY61" fmla="*/ 842433 h 1202267"/>
              <a:gd name="connsiteX62" fmla="*/ 71967 w 3221567"/>
              <a:gd name="connsiteY62" fmla="*/ 812800 h 1202267"/>
              <a:gd name="connsiteX63" fmla="*/ 93133 w 3221567"/>
              <a:gd name="connsiteY63" fmla="*/ 778933 h 1202267"/>
              <a:gd name="connsiteX64" fmla="*/ 97367 w 3221567"/>
              <a:gd name="connsiteY64" fmla="*/ 766233 h 1202267"/>
              <a:gd name="connsiteX65" fmla="*/ 105833 w 3221567"/>
              <a:gd name="connsiteY65" fmla="*/ 753533 h 1202267"/>
              <a:gd name="connsiteX66" fmla="*/ 114300 w 3221567"/>
              <a:gd name="connsiteY66" fmla="*/ 728133 h 1202267"/>
              <a:gd name="connsiteX67" fmla="*/ 122767 w 3221567"/>
              <a:gd name="connsiteY67" fmla="*/ 711200 h 1202267"/>
              <a:gd name="connsiteX68" fmla="*/ 127000 w 3221567"/>
              <a:gd name="connsiteY68" fmla="*/ 681567 h 1202267"/>
              <a:gd name="connsiteX69" fmla="*/ 135467 w 3221567"/>
              <a:gd name="connsiteY69" fmla="*/ 647700 h 1202267"/>
              <a:gd name="connsiteX70" fmla="*/ 139700 w 3221567"/>
              <a:gd name="connsiteY70" fmla="*/ 630767 h 1202267"/>
              <a:gd name="connsiteX71" fmla="*/ 143933 w 3221567"/>
              <a:gd name="connsiteY71" fmla="*/ 605367 h 1202267"/>
              <a:gd name="connsiteX72" fmla="*/ 160867 w 3221567"/>
              <a:gd name="connsiteY72" fmla="*/ 579967 h 1202267"/>
              <a:gd name="connsiteX73" fmla="*/ 177800 w 3221567"/>
              <a:gd name="connsiteY73" fmla="*/ 533400 h 1202267"/>
              <a:gd name="connsiteX74" fmla="*/ 186267 w 3221567"/>
              <a:gd name="connsiteY74" fmla="*/ 520700 h 1202267"/>
              <a:gd name="connsiteX75" fmla="*/ 194733 w 3221567"/>
              <a:gd name="connsiteY75" fmla="*/ 486833 h 1202267"/>
              <a:gd name="connsiteX76" fmla="*/ 198967 w 3221567"/>
              <a:gd name="connsiteY76" fmla="*/ 474133 h 1202267"/>
              <a:gd name="connsiteX77" fmla="*/ 203200 w 3221567"/>
              <a:gd name="connsiteY77" fmla="*/ 452967 h 1202267"/>
              <a:gd name="connsiteX78" fmla="*/ 207433 w 3221567"/>
              <a:gd name="connsiteY78" fmla="*/ 436033 h 1202267"/>
              <a:gd name="connsiteX79" fmla="*/ 211667 w 3221567"/>
              <a:gd name="connsiteY79" fmla="*/ 414867 h 1202267"/>
              <a:gd name="connsiteX80" fmla="*/ 215900 w 3221567"/>
              <a:gd name="connsiteY80" fmla="*/ 389467 h 1202267"/>
              <a:gd name="connsiteX81" fmla="*/ 220133 w 3221567"/>
              <a:gd name="connsiteY81" fmla="*/ 376767 h 1202267"/>
              <a:gd name="connsiteX82" fmla="*/ 228600 w 3221567"/>
              <a:gd name="connsiteY82" fmla="*/ 313267 h 1202267"/>
              <a:gd name="connsiteX83" fmla="*/ 232833 w 3221567"/>
              <a:gd name="connsiteY83" fmla="*/ 300567 h 1202267"/>
              <a:gd name="connsiteX84" fmla="*/ 237067 w 3221567"/>
              <a:gd name="connsiteY84" fmla="*/ 237067 h 1202267"/>
              <a:gd name="connsiteX85" fmla="*/ 245533 w 3221567"/>
              <a:gd name="connsiteY85" fmla="*/ 169333 h 1202267"/>
              <a:gd name="connsiteX86" fmla="*/ 249767 w 3221567"/>
              <a:gd name="connsiteY86" fmla="*/ 118533 h 1202267"/>
              <a:gd name="connsiteX87" fmla="*/ 258233 w 3221567"/>
              <a:gd name="connsiteY87" fmla="*/ 101600 h 1202267"/>
              <a:gd name="connsiteX88" fmla="*/ 283633 w 3221567"/>
              <a:gd name="connsiteY88" fmla="*/ 76200 h 1202267"/>
              <a:gd name="connsiteX89" fmla="*/ 309033 w 3221567"/>
              <a:gd name="connsiteY89" fmla="*/ 59267 h 1202267"/>
              <a:gd name="connsiteX90" fmla="*/ 321733 w 3221567"/>
              <a:gd name="connsiteY90" fmla="*/ 55033 h 1202267"/>
              <a:gd name="connsiteX91" fmla="*/ 368300 w 3221567"/>
              <a:gd name="connsiteY91" fmla="*/ 29633 h 1202267"/>
              <a:gd name="connsiteX92" fmla="*/ 457200 w 3221567"/>
              <a:gd name="connsiteY92" fmla="*/ 25400 h 1202267"/>
              <a:gd name="connsiteX93" fmla="*/ 579967 w 3221567"/>
              <a:gd name="connsiteY93" fmla="*/ 21167 h 1202267"/>
              <a:gd name="connsiteX94" fmla="*/ 630767 w 3221567"/>
              <a:gd name="connsiteY94" fmla="*/ 12700 h 1202267"/>
              <a:gd name="connsiteX95" fmla="*/ 685800 w 3221567"/>
              <a:gd name="connsiteY95" fmla="*/ 4233 h 1202267"/>
              <a:gd name="connsiteX96" fmla="*/ 706967 w 3221567"/>
              <a:gd name="connsiteY96" fmla="*/ 0 h 1202267"/>
              <a:gd name="connsiteX97" fmla="*/ 884767 w 3221567"/>
              <a:gd name="connsiteY97" fmla="*/ 4233 h 1202267"/>
              <a:gd name="connsiteX98" fmla="*/ 1028700 w 3221567"/>
              <a:gd name="connsiteY98" fmla="*/ 8467 h 1202267"/>
              <a:gd name="connsiteX99" fmla="*/ 1253067 w 3221567"/>
              <a:gd name="connsiteY99" fmla="*/ 12700 h 1202267"/>
              <a:gd name="connsiteX100" fmla="*/ 1358900 w 3221567"/>
              <a:gd name="connsiteY100" fmla="*/ 25400 h 1202267"/>
              <a:gd name="connsiteX101" fmla="*/ 1405467 w 3221567"/>
              <a:gd name="connsiteY101" fmla="*/ 29633 h 1202267"/>
              <a:gd name="connsiteX102" fmla="*/ 1651000 w 3221567"/>
              <a:gd name="connsiteY102" fmla="*/ 33867 h 1202267"/>
              <a:gd name="connsiteX103" fmla="*/ 2002367 w 3221567"/>
              <a:gd name="connsiteY103" fmla="*/ 29633 h 1202267"/>
              <a:gd name="connsiteX104" fmla="*/ 2120900 w 3221567"/>
              <a:gd name="connsiteY104" fmla="*/ 29633 h 1202267"/>
              <a:gd name="connsiteX105" fmla="*/ 2184400 w 3221567"/>
              <a:gd name="connsiteY105" fmla="*/ 25400 h 1202267"/>
              <a:gd name="connsiteX106" fmla="*/ 2307167 w 3221567"/>
              <a:gd name="connsiteY106" fmla="*/ 21167 h 1202267"/>
              <a:gd name="connsiteX107" fmla="*/ 2586567 w 3221567"/>
              <a:gd name="connsiteY107" fmla="*/ 8467 h 1202267"/>
              <a:gd name="connsiteX108" fmla="*/ 2730500 w 3221567"/>
              <a:gd name="connsiteY108" fmla="*/ 12700 h 1202267"/>
              <a:gd name="connsiteX109" fmla="*/ 2751667 w 3221567"/>
              <a:gd name="connsiteY109" fmla="*/ 21167 h 1202267"/>
              <a:gd name="connsiteX110" fmla="*/ 2785533 w 3221567"/>
              <a:gd name="connsiteY110" fmla="*/ 29633 h 1202267"/>
              <a:gd name="connsiteX111" fmla="*/ 2806700 w 3221567"/>
              <a:gd name="connsiteY111" fmla="*/ 42333 h 1202267"/>
              <a:gd name="connsiteX112" fmla="*/ 2832100 w 3221567"/>
              <a:gd name="connsiteY112" fmla="*/ 55033 h 1202267"/>
              <a:gd name="connsiteX113" fmla="*/ 2853267 w 3221567"/>
              <a:gd name="connsiteY113" fmla="*/ 71967 h 1202267"/>
              <a:gd name="connsiteX114" fmla="*/ 2878667 w 3221567"/>
              <a:gd name="connsiteY114" fmla="*/ 93133 h 1202267"/>
              <a:gd name="connsiteX115" fmla="*/ 2891367 w 3221567"/>
              <a:gd name="connsiteY115" fmla="*/ 101600 h 1202267"/>
              <a:gd name="connsiteX116" fmla="*/ 2929467 w 3221567"/>
              <a:gd name="connsiteY116" fmla="*/ 131233 h 1202267"/>
              <a:gd name="connsiteX117" fmla="*/ 2946400 w 3221567"/>
              <a:gd name="connsiteY117" fmla="*/ 139700 h 1202267"/>
              <a:gd name="connsiteX118" fmla="*/ 2971800 w 3221567"/>
              <a:gd name="connsiteY118" fmla="*/ 165100 h 1202267"/>
              <a:gd name="connsiteX119" fmla="*/ 2984500 w 3221567"/>
              <a:gd name="connsiteY119" fmla="*/ 173567 h 1202267"/>
              <a:gd name="connsiteX120" fmla="*/ 3005667 w 3221567"/>
              <a:gd name="connsiteY120" fmla="*/ 198967 h 1202267"/>
              <a:gd name="connsiteX121" fmla="*/ 3035300 w 3221567"/>
              <a:gd name="connsiteY121" fmla="*/ 228600 h 1202267"/>
              <a:gd name="connsiteX122" fmla="*/ 3056467 w 3221567"/>
              <a:gd name="connsiteY122" fmla="*/ 270933 h 1202267"/>
              <a:gd name="connsiteX123" fmla="*/ 3064933 w 3221567"/>
              <a:gd name="connsiteY123" fmla="*/ 283633 h 1202267"/>
              <a:gd name="connsiteX124" fmla="*/ 3069167 w 3221567"/>
              <a:gd name="connsiteY124" fmla="*/ 296333 h 1202267"/>
              <a:gd name="connsiteX125" fmla="*/ 3081867 w 3221567"/>
              <a:gd name="connsiteY125" fmla="*/ 317500 h 1202267"/>
              <a:gd name="connsiteX126" fmla="*/ 3098800 w 3221567"/>
              <a:gd name="connsiteY126" fmla="*/ 347133 h 1202267"/>
              <a:gd name="connsiteX127" fmla="*/ 3103033 w 3221567"/>
              <a:gd name="connsiteY127" fmla="*/ 359833 h 1202267"/>
              <a:gd name="connsiteX128" fmla="*/ 3107267 w 3221567"/>
              <a:gd name="connsiteY128" fmla="*/ 376767 h 1202267"/>
              <a:gd name="connsiteX129" fmla="*/ 3124200 w 3221567"/>
              <a:gd name="connsiteY129" fmla="*/ 414867 h 1202267"/>
              <a:gd name="connsiteX130" fmla="*/ 3132667 w 3221567"/>
              <a:gd name="connsiteY130" fmla="*/ 448733 h 1202267"/>
              <a:gd name="connsiteX131" fmla="*/ 3136900 w 3221567"/>
              <a:gd name="connsiteY131" fmla="*/ 461433 h 1202267"/>
              <a:gd name="connsiteX132" fmla="*/ 3145367 w 3221567"/>
              <a:gd name="connsiteY132" fmla="*/ 495300 h 1202267"/>
              <a:gd name="connsiteX133" fmla="*/ 3145367 w 3221567"/>
              <a:gd name="connsiteY133" fmla="*/ 541867 h 1202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3221567" h="1202267">
                <a:moveTo>
                  <a:pt x="3145367" y="541867"/>
                </a:moveTo>
                <a:lnTo>
                  <a:pt x="3145367" y="541867"/>
                </a:lnTo>
                <a:cubicBezTo>
                  <a:pt x="3149600" y="555978"/>
                  <a:pt x="3153164" y="570308"/>
                  <a:pt x="3158067" y="584200"/>
                </a:cubicBezTo>
                <a:cubicBezTo>
                  <a:pt x="3161644" y="594334"/>
                  <a:pt x="3167369" y="603638"/>
                  <a:pt x="3170767" y="613833"/>
                </a:cubicBezTo>
                <a:cubicBezTo>
                  <a:pt x="3172858" y="620106"/>
                  <a:pt x="3178380" y="655710"/>
                  <a:pt x="3179233" y="660400"/>
                </a:cubicBezTo>
                <a:cubicBezTo>
                  <a:pt x="3180520" y="667479"/>
                  <a:pt x="3181906" y="674543"/>
                  <a:pt x="3183467" y="681567"/>
                </a:cubicBezTo>
                <a:cubicBezTo>
                  <a:pt x="3184729" y="687246"/>
                  <a:pt x="3186659" y="692776"/>
                  <a:pt x="3187700" y="698500"/>
                </a:cubicBezTo>
                <a:cubicBezTo>
                  <a:pt x="3189485" y="708317"/>
                  <a:pt x="3190293" y="718291"/>
                  <a:pt x="3191933" y="728133"/>
                </a:cubicBezTo>
                <a:cubicBezTo>
                  <a:pt x="3193050" y="734836"/>
                  <a:pt x="3197865" y="758627"/>
                  <a:pt x="3200400" y="766233"/>
                </a:cubicBezTo>
                <a:cubicBezTo>
                  <a:pt x="3204213" y="777671"/>
                  <a:pt x="3209504" y="788592"/>
                  <a:pt x="3213100" y="800100"/>
                </a:cubicBezTo>
                <a:cubicBezTo>
                  <a:pt x="3216571" y="811207"/>
                  <a:pt x="3221567" y="833967"/>
                  <a:pt x="3221567" y="833967"/>
                </a:cubicBezTo>
                <a:cubicBezTo>
                  <a:pt x="3220156" y="859367"/>
                  <a:pt x="3220931" y="884983"/>
                  <a:pt x="3217333" y="910167"/>
                </a:cubicBezTo>
                <a:cubicBezTo>
                  <a:pt x="3216613" y="915204"/>
                  <a:pt x="3212465" y="919269"/>
                  <a:pt x="3208867" y="922867"/>
                </a:cubicBezTo>
                <a:cubicBezTo>
                  <a:pt x="3198701" y="933033"/>
                  <a:pt x="3195514" y="930404"/>
                  <a:pt x="3183467" y="935567"/>
                </a:cubicBezTo>
                <a:cubicBezTo>
                  <a:pt x="3177666" y="938053"/>
                  <a:pt x="3172621" y="942373"/>
                  <a:pt x="3166533" y="944033"/>
                </a:cubicBezTo>
                <a:cubicBezTo>
                  <a:pt x="3156907" y="946658"/>
                  <a:pt x="3146778" y="946856"/>
                  <a:pt x="3136900" y="948267"/>
                </a:cubicBezTo>
                <a:cubicBezTo>
                  <a:pt x="3105856" y="946856"/>
                  <a:pt x="3074678" y="947231"/>
                  <a:pt x="3043767" y="944033"/>
                </a:cubicBezTo>
                <a:cubicBezTo>
                  <a:pt x="3033548" y="942976"/>
                  <a:pt x="3024044" y="938270"/>
                  <a:pt x="3014133" y="935567"/>
                </a:cubicBezTo>
                <a:cubicBezTo>
                  <a:pt x="2990457" y="929110"/>
                  <a:pt x="2994576" y="931005"/>
                  <a:pt x="2963333" y="927100"/>
                </a:cubicBezTo>
                <a:cubicBezTo>
                  <a:pt x="2857500" y="929922"/>
                  <a:pt x="2751179" y="925033"/>
                  <a:pt x="2645833" y="935567"/>
                </a:cubicBezTo>
                <a:cubicBezTo>
                  <a:pt x="2567319" y="943418"/>
                  <a:pt x="2637516" y="936047"/>
                  <a:pt x="2569633" y="944033"/>
                </a:cubicBezTo>
                <a:lnTo>
                  <a:pt x="2459567" y="956733"/>
                </a:lnTo>
                <a:cubicBezTo>
                  <a:pt x="2438400" y="959555"/>
                  <a:pt x="2417308" y="963003"/>
                  <a:pt x="2396067" y="965200"/>
                </a:cubicBezTo>
                <a:cubicBezTo>
                  <a:pt x="2376366" y="967238"/>
                  <a:pt x="2356556" y="968022"/>
                  <a:pt x="2336800" y="969433"/>
                </a:cubicBezTo>
                <a:cubicBezTo>
                  <a:pt x="2248451" y="982055"/>
                  <a:pt x="2300830" y="976370"/>
                  <a:pt x="2197100" y="982133"/>
                </a:cubicBezTo>
                <a:cubicBezTo>
                  <a:pt x="2008615" y="992605"/>
                  <a:pt x="2207790" y="985235"/>
                  <a:pt x="1816100" y="990600"/>
                </a:cubicBezTo>
                <a:lnTo>
                  <a:pt x="1735667" y="1011767"/>
                </a:lnTo>
                <a:cubicBezTo>
                  <a:pt x="1730037" y="1013236"/>
                  <a:pt x="1724516" y="1015358"/>
                  <a:pt x="1718733" y="1016000"/>
                </a:cubicBezTo>
                <a:lnTo>
                  <a:pt x="1680633" y="1020233"/>
                </a:lnTo>
                <a:cubicBezTo>
                  <a:pt x="1514947" y="1089270"/>
                  <a:pt x="1682363" y="1022479"/>
                  <a:pt x="1612900" y="1045633"/>
                </a:cubicBezTo>
                <a:cubicBezTo>
                  <a:pt x="1605691" y="1048036"/>
                  <a:pt x="1598996" y="1051865"/>
                  <a:pt x="1591733" y="1054100"/>
                </a:cubicBezTo>
                <a:cubicBezTo>
                  <a:pt x="1580611" y="1057522"/>
                  <a:pt x="1569079" y="1059453"/>
                  <a:pt x="1557867" y="1062567"/>
                </a:cubicBezTo>
                <a:cubicBezTo>
                  <a:pt x="1508163" y="1076374"/>
                  <a:pt x="1506255" y="1080509"/>
                  <a:pt x="1447800" y="1092200"/>
                </a:cubicBezTo>
                <a:cubicBezTo>
                  <a:pt x="1428231" y="1096114"/>
                  <a:pt x="1408250" y="1097586"/>
                  <a:pt x="1388533" y="1100667"/>
                </a:cubicBezTo>
                <a:cubicBezTo>
                  <a:pt x="1354063" y="1106053"/>
                  <a:pt x="1280203" y="1118515"/>
                  <a:pt x="1244600" y="1126067"/>
                </a:cubicBezTo>
                <a:cubicBezTo>
                  <a:pt x="1115093" y="1153538"/>
                  <a:pt x="1227626" y="1131368"/>
                  <a:pt x="1113367" y="1159933"/>
                </a:cubicBezTo>
                <a:cubicBezTo>
                  <a:pt x="1105040" y="1162015"/>
                  <a:pt x="1096478" y="1163057"/>
                  <a:pt x="1087967" y="1164167"/>
                </a:cubicBezTo>
                <a:cubicBezTo>
                  <a:pt x="1064015" y="1167291"/>
                  <a:pt x="1039968" y="1169637"/>
                  <a:pt x="1016000" y="1172633"/>
                </a:cubicBezTo>
                <a:cubicBezTo>
                  <a:pt x="994811" y="1175282"/>
                  <a:pt x="973748" y="1178975"/>
                  <a:pt x="952500" y="1181100"/>
                </a:cubicBezTo>
                <a:cubicBezTo>
                  <a:pt x="935864" y="1182764"/>
                  <a:pt x="829929" y="1188808"/>
                  <a:pt x="817033" y="1189567"/>
                </a:cubicBezTo>
                <a:cubicBezTo>
                  <a:pt x="809978" y="1190978"/>
                  <a:pt x="803006" y="1192908"/>
                  <a:pt x="795867" y="1193800"/>
                </a:cubicBezTo>
                <a:cubicBezTo>
                  <a:pt x="777009" y="1196157"/>
                  <a:pt x="710503" y="1201018"/>
                  <a:pt x="694267" y="1202267"/>
                </a:cubicBezTo>
                <a:lnTo>
                  <a:pt x="486833" y="1198033"/>
                </a:lnTo>
                <a:cubicBezTo>
                  <a:pt x="478255" y="1197721"/>
                  <a:pt x="469924" y="1195058"/>
                  <a:pt x="461433" y="1193800"/>
                </a:cubicBezTo>
                <a:cubicBezTo>
                  <a:pt x="431822" y="1189413"/>
                  <a:pt x="402319" y="1184078"/>
                  <a:pt x="372533" y="1181100"/>
                </a:cubicBezTo>
                <a:lnTo>
                  <a:pt x="330200" y="1176867"/>
                </a:lnTo>
                <a:cubicBezTo>
                  <a:pt x="320290" y="1175701"/>
                  <a:pt x="310495" y="1173626"/>
                  <a:pt x="300567" y="1172633"/>
                </a:cubicBezTo>
                <a:cubicBezTo>
                  <a:pt x="282259" y="1170802"/>
                  <a:pt x="263878" y="1169811"/>
                  <a:pt x="245533" y="1168400"/>
                </a:cubicBezTo>
                <a:cubicBezTo>
                  <a:pt x="238478" y="1166989"/>
                  <a:pt x="231347" y="1165912"/>
                  <a:pt x="224367" y="1164167"/>
                </a:cubicBezTo>
                <a:cubicBezTo>
                  <a:pt x="220038" y="1163085"/>
                  <a:pt x="215729" y="1161780"/>
                  <a:pt x="211667" y="1159933"/>
                </a:cubicBezTo>
                <a:cubicBezTo>
                  <a:pt x="190204" y="1150177"/>
                  <a:pt x="177436" y="1144797"/>
                  <a:pt x="160867" y="1130300"/>
                </a:cubicBezTo>
                <a:cubicBezTo>
                  <a:pt x="122131" y="1096407"/>
                  <a:pt x="166365" y="1131566"/>
                  <a:pt x="127000" y="1092200"/>
                </a:cubicBezTo>
                <a:cubicBezTo>
                  <a:pt x="119207" y="1084407"/>
                  <a:pt x="110300" y="1077799"/>
                  <a:pt x="101600" y="1071033"/>
                </a:cubicBezTo>
                <a:cubicBezTo>
                  <a:pt x="97584" y="1067909"/>
                  <a:pt x="92498" y="1066165"/>
                  <a:pt x="88900" y="1062567"/>
                </a:cubicBezTo>
                <a:cubicBezTo>
                  <a:pt x="81530" y="1055197"/>
                  <a:pt x="69542" y="1035550"/>
                  <a:pt x="59267" y="1028700"/>
                </a:cubicBezTo>
                <a:cubicBezTo>
                  <a:pt x="55554" y="1026225"/>
                  <a:pt x="50800" y="1025878"/>
                  <a:pt x="46567" y="1024467"/>
                </a:cubicBezTo>
                <a:cubicBezTo>
                  <a:pt x="16934" y="1004711"/>
                  <a:pt x="26812" y="1016000"/>
                  <a:pt x="12700" y="994833"/>
                </a:cubicBezTo>
                <a:cubicBezTo>
                  <a:pt x="9788" y="980273"/>
                  <a:pt x="8221" y="970691"/>
                  <a:pt x="4233" y="956733"/>
                </a:cubicBezTo>
                <a:cubicBezTo>
                  <a:pt x="3007" y="952442"/>
                  <a:pt x="1411" y="948266"/>
                  <a:pt x="0" y="944033"/>
                </a:cubicBezTo>
                <a:cubicBezTo>
                  <a:pt x="6453" y="892404"/>
                  <a:pt x="-1652" y="926722"/>
                  <a:pt x="12700" y="893233"/>
                </a:cubicBezTo>
                <a:cubicBezTo>
                  <a:pt x="14458" y="889131"/>
                  <a:pt x="14458" y="884246"/>
                  <a:pt x="16933" y="880533"/>
                </a:cubicBezTo>
                <a:cubicBezTo>
                  <a:pt x="25858" y="867146"/>
                  <a:pt x="38289" y="856229"/>
                  <a:pt x="46567" y="842433"/>
                </a:cubicBezTo>
                <a:cubicBezTo>
                  <a:pt x="61885" y="816904"/>
                  <a:pt x="52421" y="825831"/>
                  <a:pt x="71967" y="812800"/>
                </a:cubicBezTo>
                <a:cubicBezTo>
                  <a:pt x="79022" y="801511"/>
                  <a:pt x="88923" y="791562"/>
                  <a:pt x="93133" y="778933"/>
                </a:cubicBezTo>
                <a:cubicBezTo>
                  <a:pt x="94544" y="774700"/>
                  <a:pt x="95371" y="770224"/>
                  <a:pt x="97367" y="766233"/>
                </a:cubicBezTo>
                <a:cubicBezTo>
                  <a:pt x="99642" y="761682"/>
                  <a:pt x="103767" y="758182"/>
                  <a:pt x="105833" y="753533"/>
                </a:cubicBezTo>
                <a:cubicBezTo>
                  <a:pt x="109458" y="745377"/>
                  <a:pt x="110309" y="736115"/>
                  <a:pt x="114300" y="728133"/>
                </a:cubicBezTo>
                <a:lnTo>
                  <a:pt x="122767" y="711200"/>
                </a:lnTo>
                <a:cubicBezTo>
                  <a:pt x="124178" y="701322"/>
                  <a:pt x="125043" y="691351"/>
                  <a:pt x="127000" y="681567"/>
                </a:cubicBezTo>
                <a:cubicBezTo>
                  <a:pt x="129282" y="670157"/>
                  <a:pt x="132645" y="658989"/>
                  <a:pt x="135467" y="647700"/>
                </a:cubicBezTo>
                <a:cubicBezTo>
                  <a:pt x="136878" y="642056"/>
                  <a:pt x="138744" y="636506"/>
                  <a:pt x="139700" y="630767"/>
                </a:cubicBezTo>
                <a:cubicBezTo>
                  <a:pt x="141111" y="622300"/>
                  <a:pt x="140632" y="613290"/>
                  <a:pt x="143933" y="605367"/>
                </a:cubicBezTo>
                <a:cubicBezTo>
                  <a:pt x="147847" y="595974"/>
                  <a:pt x="160867" y="579967"/>
                  <a:pt x="160867" y="579967"/>
                </a:cubicBezTo>
                <a:cubicBezTo>
                  <a:pt x="164820" y="568108"/>
                  <a:pt x="171907" y="545185"/>
                  <a:pt x="177800" y="533400"/>
                </a:cubicBezTo>
                <a:cubicBezTo>
                  <a:pt x="180075" y="528849"/>
                  <a:pt x="183445" y="524933"/>
                  <a:pt x="186267" y="520700"/>
                </a:cubicBezTo>
                <a:cubicBezTo>
                  <a:pt x="195946" y="491661"/>
                  <a:pt x="184512" y="527715"/>
                  <a:pt x="194733" y="486833"/>
                </a:cubicBezTo>
                <a:cubicBezTo>
                  <a:pt x="195815" y="482504"/>
                  <a:pt x="197885" y="478462"/>
                  <a:pt x="198967" y="474133"/>
                </a:cubicBezTo>
                <a:cubicBezTo>
                  <a:pt x="200712" y="467153"/>
                  <a:pt x="201639" y="459991"/>
                  <a:pt x="203200" y="452967"/>
                </a:cubicBezTo>
                <a:cubicBezTo>
                  <a:pt x="204462" y="447287"/>
                  <a:pt x="206171" y="441713"/>
                  <a:pt x="207433" y="436033"/>
                </a:cubicBezTo>
                <a:cubicBezTo>
                  <a:pt x="208994" y="429009"/>
                  <a:pt x="210380" y="421946"/>
                  <a:pt x="211667" y="414867"/>
                </a:cubicBezTo>
                <a:cubicBezTo>
                  <a:pt x="213203" y="406422"/>
                  <a:pt x="214038" y="397846"/>
                  <a:pt x="215900" y="389467"/>
                </a:cubicBezTo>
                <a:cubicBezTo>
                  <a:pt x="216868" y="385111"/>
                  <a:pt x="219165" y="381123"/>
                  <a:pt x="220133" y="376767"/>
                </a:cubicBezTo>
                <a:cubicBezTo>
                  <a:pt x="227097" y="345431"/>
                  <a:pt x="222483" y="349971"/>
                  <a:pt x="228600" y="313267"/>
                </a:cubicBezTo>
                <a:cubicBezTo>
                  <a:pt x="229334" y="308865"/>
                  <a:pt x="231422" y="304800"/>
                  <a:pt x="232833" y="300567"/>
                </a:cubicBezTo>
                <a:cubicBezTo>
                  <a:pt x="234244" y="279400"/>
                  <a:pt x="235556" y="258227"/>
                  <a:pt x="237067" y="237067"/>
                </a:cubicBezTo>
                <a:cubicBezTo>
                  <a:pt x="241227" y="178830"/>
                  <a:pt x="235583" y="199186"/>
                  <a:pt x="245533" y="169333"/>
                </a:cubicBezTo>
                <a:cubicBezTo>
                  <a:pt x="246944" y="152400"/>
                  <a:pt x="246636" y="135234"/>
                  <a:pt x="249767" y="118533"/>
                </a:cubicBezTo>
                <a:cubicBezTo>
                  <a:pt x="250930" y="112331"/>
                  <a:pt x="255102" y="107079"/>
                  <a:pt x="258233" y="101600"/>
                </a:cubicBezTo>
                <a:cubicBezTo>
                  <a:pt x="266944" y="86356"/>
                  <a:pt x="267719" y="87340"/>
                  <a:pt x="283633" y="76200"/>
                </a:cubicBezTo>
                <a:cubicBezTo>
                  <a:pt x="291969" y="70365"/>
                  <a:pt x="300138" y="64209"/>
                  <a:pt x="309033" y="59267"/>
                </a:cubicBezTo>
                <a:cubicBezTo>
                  <a:pt x="312934" y="57100"/>
                  <a:pt x="317815" y="57170"/>
                  <a:pt x="321733" y="55033"/>
                </a:cubicBezTo>
                <a:cubicBezTo>
                  <a:pt x="324977" y="53264"/>
                  <a:pt x="354505" y="30783"/>
                  <a:pt x="368300" y="29633"/>
                </a:cubicBezTo>
                <a:cubicBezTo>
                  <a:pt x="397864" y="27169"/>
                  <a:pt x="427557" y="26586"/>
                  <a:pt x="457200" y="25400"/>
                </a:cubicBezTo>
                <a:lnTo>
                  <a:pt x="579967" y="21167"/>
                </a:lnTo>
                <a:cubicBezTo>
                  <a:pt x="596900" y="18345"/>
                  <a:pt x="613773" y="15128"/>
                  <a:pt x="630767" y="12700"/>
                </a:cubicBezTo>
                <a:cubicBezTo>
                  <a:pt x="652993" y="9525"/>
                  <a:pt x="664239" y="8153"/>
                  <a:pt x="685800" y="4233"/>
                </a:cubicBezTo>
                <a:cubicBezTo>
                  <a:pt x="692879" y="2946"/>
                  <a:pt x="699911" y="1411"/>
                  <a:pt x="706967" y="0"/>
                </a:cubicBezTo>
                <a:lnTo>
                  <a:pt x="884767" y="4233"/>
                </a:lnTo>
                <a:lnTo>
                  <a:pt x="1028700" y="8467"/>
                </a:lnTo>
                <a:lnTo>
                  <a:pt x="1253067" y="12700"/>
                </a:lnTo>
                <a:cubicBezTo>
                  <a:pt x="1294916" y="18678"/>
                  <a:pt x="1306294" y="20618"/>
                  <a:pt x="1358900" y="25400"/>
                </a:cubicBezTo>
                <a:cubicBezTo>
                  <a:pt x="1374422" y="26811"/>
                  <a:pt x="1389887" y="29181"/>
                  <a:pt x="1405467" y="29633"/>
                </a:cubicBezTo>
                <a:cubicBezTo>
                  <a:pt x="1487289" y="32005"/>
                  <a:pt x="1569156" y="32456"/>
                  <a:pt x="1651000" y="33867"/>
                </a:cubicBezTo>
                <a:cubicBezTo>
                  <a:pt x="1883780" y="22511"/>
                  <a:pt x="1766659" y="24021"/>
                  <a:pt x="2002367" y="29633"/>
                </a:cubicBezTo>
                <a:cubicBezTo>
                  <a:pt x="2051596" y="41942"/>
                  <a:pt x="2016913" y="34966"/>
                  <a:pt x="2120900" y="29633"/>
                </a:cubicBezTo>
                <a:cubicBezTo>
                  <a:pt x="2142086" y="28547"/>
                  <a:pt x="2163208" y="26363"/>
                  <a:pt x="2184400" y="25400"/>
                </a:cubicBezTo>
                <a:cubicBezTo>
                  <a:pt x="2225304" y="23541"/>
                  <a:pt x="2266250" y="22721"/>
                  <a:pt x="2307167" y="21167"/>
                </a:cubicBezTo>
                <a:cubicBezTo>
                  <a:pt x="2522071" y="13006"/>
                  <a:pt x="2454563" y="16717"/>
                  <a:pt x="2586567" y="8467"/>
                </a:cubicBezTo>
                <a:cubicBezTo>
                  <a:pt x="2634545" y="9878"/>
                  <a:pt x="2682643" y="9019"/>
                  <a:pt x="2730500" y="12700"/>
                </a:cubicBezTo>
                <a:cubicBezTo>
                  <a:pt x="2738077" y="13283"/>
                  <a:pt x="2744388" y="18983"/>
                  <a:pt x="2751667" y="21167"/>
                </a:cubicBezTo>
                <a:cubicBezTo>
                  <a:pt x="2763742" y="24789"/>
                  <a:pt x="2774359" y="24046"/>
                  <a:pt x="2785533" y="29633"/>
                </a:cubicBezTo>
                <a:cubicBezTo>
                  <a:pt x="2792893" y="33313"/>
                  <a:pt x="2799341" y="38653"/>
                  <a:pt x="2806700" y="42333"/>
                </a:cubicBezTo>
                <a:cubicBezTo>
                  <a:pt x="2841756" y="59862"/>
                  <a:pt x="2795701" y="30769"/>
                  <a:pt x="2832100" y="55033"/>
                </a:cubicBezTo>
                <a:cubicBezTo>
                  <a:pt x="2851035" y="83434"/>
                  <a:pt x="2828730" y="55609"/>
                  <a:pt x="2853267" y="71967"/>
                </a:cubicBezTo>
                <a:cubicBezTo>
                  <a:pt x="2862437" y="78080"/>
                  <a:pt x="2869968" y="86367"/>
                  <a:pt x="2878667" y="93133"/>
                </a:cubicBezTo>
                <a:cubicBezTo>
                  <a:pt x="2882683" y="96257"/>
                  <a:pt x="2887297" y="98547"/>
                  <a:pt x="2891367" y="101600"/>
                </a:cubicBezTo>
                <a:cubicBezTo>
                  <a:pt x="2904238" y="111253"/>
                  <a:pt x="2915077" y="124037"/>
                  <a:pt x="2929467" y="131233"/>
                </a:cubicBezTo>
                <a:cubicBezTo>
                  <a:pt x="2935111" y="134055"/>
                  <a:pt x="2941472" y="135758"/>
                  <a:pt x="2946400" y="139700"/>
                </a:cubicBezTo>
                <a:cubicBezTo>
                  <a:pt x="2955750" y="147180"/>
                  <a:pt x="2961837" y="158458"/>
                  <a:pt x="2971800" y="165100"/>
                </a:cubicBezTo>
                <a:cubicBezTo>
                  <a:pt x="2976033" y="167922"/>
                  <a:pt x="2980591" y="170310"/>
                  <a:pt x="2984500" y="173567"/>
                </a:cubicBezTo>
                <a:cubicBezTo>
                  <a:pt x="3010437" y="195182"/>
                  <a:pt x="2985687" y="176767"/>
                  <a:pt x="3005667" y="198967"/>
                </a:cubicBezTo>
                <a:cubicBezTo>
                  <a:pt x="3015012" y="209350"/>
                  <a:pt x="3029053" y="216106"/>
                  <a:pt x="3035300" y="228600"/>
                </a:cubicBezTo>
                <a:cubicBezTo>
                  <a:pt x="3042356" y="242711"/>
                  <a:pt x="3047716" y="257806"/>
                  <a:pt x="3056467" y="270933"/>
                </a:cubicBezTo>
                <a:cubicBezTo>
                  <a:pt x="3059289" y="275166"/>
                  <a:pt x="3062658" y="279082"/>
                  <a:pt x="3064933" y="283633"/>
                </a:cubicBezTo>
                <a:cubicBezTo>
                  <a:pt x="3066929" y="287624"/>
                  <a:pt x="3067171" y="292342"/>
                  <a:pt x="3069167" y="296333"/>
                </a:cubicBezTo>
                <a:cubicBezTo>
                  <a:pt x="3072847" y="303692"/>
                  <a:pt x="3077871" y="310307"/>
                  <a:pt x="3081867" y="317500"/>
                </a:cubicBezTo>
                <a:cubicBezTo>
                  <a:pt x="3099769" y="349724"/>
                  <a:pt x="3081059" y="320523"/>
                  <a:pt x="3098800" y="347133"/>
                </a:cubicBezTo>
                <a:cubicBezTo>
                  <a:pt x="3100211" y="351366"/>
                  <a:pt x="3101807" y="355542"/>
                  <a:pt x="3103033" y="359833"/>
                </a:cubicBezTo>
                <a:cubicBezTo>
                  <a:pt x="3104631" y="365428"/>
                  <a:pt x="3105427" y="371247"/>
                  <a:pt x="3107267" y="376767"/>
                </a:cubicBezTo>
                <a:cubicBezTo>
                  <a:pt x="3112673" y="392985"/>
                  <a:pt x="3116823" y="400112"/>
                  <a:pt x="3124200" y="414867"/>
                </a:cubicBezTo>
                <a:cubicBezTo>
                  <a:pt x="3127022" y="426156"/>
                  <a:pt x="3128988" y="437694"/>
                  <a:pt x="3132667" y="448733"/>
                </a:cubicBezTo>
                <a:cubicBezTo>
                  <a:pt x="3134078" y="452966"/>
                  <a:pt x="3135818" y="457104"/>
                  <a:pt x="3136900" y="461433"/>
                </a:cubicBezTo>
                <a:cubicBezTo>
                  <a:pt x="3147113" y="502287"/>
                  <a:pt x="3135692" y="466279"/>
                  <a:pt x="3145367" y="495300"/>
                </a:cubicBezTo>
                <a:cubicBezTo>
                  <a:pt x="3150296" y="524876"/>
                  <a:pt x="3145367" y="534106"/>
                  <a:pt x="3145367" y="541867"/>
                </a:cubicBezTo>
                <a:close/>
              </a:path>
            </a:pathLst>
          </a:cu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1063D175-5DBD-47E3-8B42-A9B4C5AC9692}"/>
              </a:ext>
            </a:extLst>
          </p:cNvPr>
          <p:cNvSpPr/>
          <p:nvPr/>
        </p:nvSpPr>
        <p:spPr>
          <a:xfrm>
            <a:off x="1909234" y="3276601"/>
            <a:ext cx="2863381" cy="905933"/>
          </a:xfrm>
          <a:custGeom>
            <a:avLst/>
            <a:gdLst>
              <a:gd name="connsiteX0" fmla="*/ 2832100 w 2863381"/>
              <a:gd name="connsiteY0" fmla="*/ 563033 h 905933"/>
              <a:gd name="connsiteX1" fmla="*/ 2832100 w 2863381"/>
              <a:gd name="connsiteY1" fmla="*/ 563033 h 905933"/>
              <a:gd name="connsiteX2" fmla="*/ 2806700 w 2863381"/>
              <a:gd name="connsiteY2" fmla="*/ 533400 h 905933"/>
              <a:gd name="connsiteX3" fmla="*/ 2789767 w 2863381"/>
              <a:gd name="connsiteY3" fmla="*/ 516467 h 905933"/>
              <a:gd name="connsiteX4" fmla="*/ 2772834 w 2863381"/>
              <a:gd name="connsiteY4" fmla="*/ 482600 h 905933"/>
              <a:gd name="connsiteX5" fmla="*/ 2764367 w 2863381"/>
              <a:gd name="connsiteY5" fmla="*/ 465667 h 905933"/>
              <a:gd name="connsiteX6" fmla="*/ 2755900 w 2863381"/>
              <a:gd name="connsiteY6" fmla="*/ 448733 h 905933"/>
              <a:gd name="connsiteX7" fmla="*/ 2734734 w 2863381"/>
              <a:gd name="connsiteY7" fmla="*/ 423333 h 905933"/>
              <a:gd name="connsiteX8" fmla="*/ 2713567 w 2863381"/>
              <a:gd name="connsiteY8" fmla="*/ 402167 h 905933"/>
              <a:gd name="connsiteX9" fmla="*/ 2705100 w 2863381"/>
              <a:gd name="connsiteY9" fmla="*/ 389467 h 905933"/>
              <a:gd name="connsiteX10" fmla="*/ 2700867 w 2863381"/>
              <a:gd name="connsiteY10" fmla="*/ 376767 h 905933"/>
              <a:gd name="connsiteX11" fmla="*/ 2688167 w 2863381"/>
              <a:gd name="connsiteY11" fmla="*/ 359833 h 905933"/>
              <a:gd name="connsiteX12" fmla="*/ 2679700 w 2863381"/>
              <a:gd name="connsiteY12" fmla="*/ 342900 h 905933"/>
              <a:gd name="connsiteX13" fmla="*/ 2671234 w 2863381"/>
              <a:gd name="connsiteY13" fmla="*/ 309033 h 905933"/>
              <a:gd name="connsiteX14" fmla="*/ 2667000 w 2863381"/>
              <a:gd name="connsiteY14" fmla="*/ 292100 h 905933"/>
              <a:gd name="connsiteX15" fmla="*/ 2662767 w 2863381"/>
              <a:gd name="connsiteY15" fmla="*/ 279400 h 905933"/>
              <a:gd name="connsiteX16" fmla="*/ 2658534 w 2863381"/>
              <a:gd name="connsiteY16" fmla="*/ 198967 h 905933"/>
              <a:gd name="connsiteX17" fmla="*/ 2654300 w 2863381"/>
              <a:gd name="connsiteY17" fmla="*/ 186267 h 905933"/>
              <a:gd name="connsiteX18" fmla="*/ 2637367 w 2863381"/>
              <a:gd name="connsiteY18" fmla="*/ 156633 h 905933"/>
              <a:gd name="connsiteX19" fmla="*/ 2616200 w 2863381"/>
              <a:gd name="connsiteY19" fmla="*/ 127000 h 905933"/>
              <a:gd name="connsiteX20" fmla="*/ 2595034 w 2863381"/>
              <a:gd name="connsiteY20" fmla="*/ 93133 h 905933"/>
              <a:gd name="connsiteX21" fmla="*/ 2586567 w 2863381"/>
              <a:gd name="connsiteY21" fmla="*/ 80433 h 905933"/>
              <a:gd name="connsiteX22" fmla="*/ 2552700 w 2863381"/>
              <a:gd name="connsiteY22" fmla="*/ 59267 h 905933"/>
              <a:gd name="connsiteX23" fmla="*/ 2518834 w 2863381"/>
              <a:gd name="connsiteY23" fmla="*/ 38100 h 905933"/>
              <a:gd name="connsiteX24" fmla="*/ 2501900 w 2863381"/>
              <a:gd name="connsiteY24" fmla="*/ 33867 h 905933"/>
              <a:gd name="connsiteX25" fmla="*/ 2484967 w 2863381"/>
              <a:gd name="connsiteY25" fmla="*/ 25400 h 905933"/>
              <a:gd name="connsiteX26" fmla="*/ 2446867 w 2863381"/>
              <a:gd name="connsiteY26" fmla="*/ 16933 h 905933"/>
              <a:gd name="connsiteX27" fmla="*/ 2379134 w 2863381"/>
              <a:gd name="connsiteY27" fmla="*/ 4233 h 905933"/>
              <a:gd name="connsiteX28" fmla="*/ 2294467 w 2863381"/>
              <a:gd name="connsiteY28" fmla="*/ 0 h 905933"/>
              <a:gd name="connsiteX29" fmla="*/ 2057400 w 2863381"/>
              <a:gd name="connsiteY29" fmla="*/ 4233 h 905933"/>
              <a:gd name="connsiteX30" fmla="*/ 2002367 w 2863381"/>
              <a:gd name="connsiteY30" fmla="*/ 12700 h 905933"/>
              <a:gd name="connsiteX31" fmla="*/ 1964267 w 2863381"/>
              <a:gd name="connsiteY31" fmla="*/ 16933 h 905933"/>
              <a:gd name="connsiteX32" fmla="*/ 1934634 w 2863381"/>
              <a:gd name="connsiteY32" fmla="*/ 21167 h 905933"/>
              <a:gd name="connsiteX33" fmla="*/ 1900767 w 2863381"/>
              <a:gd name="connsiteY33" fmla="*/ 25400 h 905933"/>
              <a:gd name="connsiteX34" fmla="*/ 1858434 w 2863381"/>
              <a:gd name="connsiteY34" fmla="*/ 33867 h 905933"/>
              <a:gd name="connsiteX35" fmla="*/ 1811867 w 2863381"/>
              <a:gd name="connsiteY35" fmla="*/ 38100 h 905933"/>
              <a:gd name="connsiteX36" fmla="*/ 1621367 w 2863381"/>
              <a:gd name="connsiteY36" fmla="*/ 33867 h 905933"/>
              <a:gd name="connsiteX37" fmla="*/ 1587500 w 2863381"/>
              <a:gd name="connsiteY37" fmla="*/ 29633 h 905933"/>
              <a:gd name="connsiteX38" fmla="*/ 1490134 w 2863381"/>
              <a:gd name="connsiteY38" fmla="*/ 25400 h 905933"/>
              <a:gd name="connsiteX39" fmla="*/ 1295400 w 2863381"/>
              <a:gd name="connsiteY39" fmla="*/ 16933 h 905933"/>
              <a:gd name="connsiteX40" fmla="*/ 1248834 w 2863381"/>
              <a:gd name="connsiteY40" fmla="*/ 12700 h 905933"/>
              <a:gd name="connsiteX41" fmla="*/ 1037167 w 2863381"/>
              <a:gd name="connsiteY41" fmla="*/ 16933 h 905933"/>
              <a:gd name="connsiteX42" fmla="*/ 1016000 w 2863381"/>
              <a:gd name="connsiteY42" fmla="*/ 21167 h 905933"/>
              <a:gd name="connsiteX43" fmla="*/ 982134 w 2863381"/>
              <a:gd name="connsiteY43" fmla="*/ 25400 h 905933"/>
              <a:gd name="connsiteX44" fmla="*/ 969434 w 2863381"/>
              <a:gd name="connsiteY44" fmla="*/ 29633 h 905933"/>
              <a:gd name="connsiteX45" fmla="*/ 944034 w 2863381"/>
              <a:gd name="connsiteY45" fmla="*/ 33867 h 905933"/>
              <a:gd name="connsiteX46" fmla="*/ 922867 w 2863381"/>
              <a:gd name="connsiteY46" fmla="*/ 38100 h 905933"/>
              <a:gd name="connsiteX47" fmla="*/ 889000 w 2863381"/>
              <a:gd name="connsiteY47" fmla="*/ 50800 h 905933"/>
              <a:gd name="connsiteX48" fmla="*/ 872067 w 2863381"/>
              <a:gd name="connsiteY48" fmla="*/ 55033 h 905933"/>
              <a:gd name="connsiteX49" fmla="*/ 859367 w 2863381"/>
              <a:gd name="connsiteY49" fmla="*/ 63500 h 905933"/>
              <a:gd name="connsiteX50" fmla="*/ 804334 w 2863381"/>
              <a:gd name="connsiteY50" fmla="*/ 80433 h 905933"/>
              <a:gd name="connsiteX51" fmla="*/ 778934 w 2863381"/>
              <a:gd name="connsiteY51" fmla="*/ 88900 h 905933"/>
              <a:gd name="connsiteX52" fmla="*/ 762000 w 2863381"/>
              <a:gd name="connsiteY52" fmla="*/ 93133 h 905933"/>
              <a:gd name="connsiteX53" fmla="*/ 740834 w 2863381"/>
              <a:gd name="connsiteY53" fmla="*/ 101600 h 905933"/>
              <a:gd name="connsiteX54" fmla="*/ 719667 w 2863381"/>
              <a:gd name="connsiteY54" fmla="*/ 105833 h 905933"/>
              <a:gd name="connsiteX55" fmla="*/ 706967 w 2863381"/>
              <a:gd name="connsiteY55" fmla="*/ 110067 h 905933"/>
              <a:gd name="connsiteX56" fmla="*/ 656167 w 2863381"/>
              <a:gd name="connsiteY56" fmla="*/ 114300 h 905933"/>
              <a:gd name="connsiteX57" fmla="*/ 626534 w 2863381"/>
              <a:gd name="connsiteY57" fmla="*/ 118533 h 905933"/>
              <a:gd name="connsiteX58" fmla="*/ 609600 w 2863381"/>
              <a:gd name="connsiteY58" fmla="*/ 122767 h 905933"/>
              <a:gd name="connsiteX59" fmla="*/ 554567 w 2863381"/>
              <a:gd name="connsiteY59" fmla="*/ 127000 h 905933"/>
              <a:gd name="connsiteX60" fmla="*/ 325967 w 2863381"/>
              <a:gd name="connsiteY60" fmla="*/ 135467 h 905933"/>
              <a:gd name="connsiteX61" fmla="*/ 287867 w 2863381"/>
              <a:gd name="connsiteY61" fmla="*/ 148167 h 905933"/>
              <a:gd name="connsiteX62" fmla="*/ 258234 w 2863381"/>
              <a:gd name="connsiteY62" fmla="*/ 160867 h 905933"/>
              <a:gd name="connsiteX63" fmla="*/ 224367 w 2863381"/>
              <a:gd name="connsiteY63" fmla="*/ 177800 h 905933"/>
              <a:gd name="connsiteX64" fmla="*/ 190500 w 2863381"/>
              <a:gd name="connsiteY64" fmla="*/ 203200 h 905933"/>
              <a:gd name="connsiteX65" fmla="*/ 156634 w 2863381"/>
              <a:gd name="connsiteY65" fmla="*/ 224367 h 905933"/>
              <a:gd name="connsiteX66" fmla="*/ 131234 w 2863381"/>
              <a:gd name="connsiteY66" fmla="*/ 262467 h 905933"/>
              <a:gd name="connsiteX67" fmla="*/ 122767 w 2863381"/>
              <a:gd name="connsiteY67" fmla="*/ 287867 h 905933"/>
              <a:gd name="connsiteX68" fmla="*/ 118534 w 2863381"/>
              <a:gd name="connsiteY68" fmla="*/ 304800 h 905933"/>
              <a:gd name="connsiteX69" fmla="*/ 110067 w 2863381"/>
              <a:gd name="connsiteY69" fmla="*/ 317500 h 905933"/>
              <a:gd name="connsiteX70" fmla="*/ 110067 w 2863381"/>
              <a:gd name="connsiteY70" fmla="*/ 516467 h 905933"/>
              <a:gd name="connsiteX71" fmla="*/ 114300 w 2863381"/>
              <a:gd name="connsiteY71" fmla="*/ 643467 h 905933"/>
              <a:gd name="connsiteX72" fmla="*/ 105834 w 2863381"/>
              <a:gd name="connsiteY72" fmla="*/ 694267 h 905933"/>
              <a:gd name="connsiteX73" fmla="*/ 101600 w 2863381"/>
              <a:gd name="connsiteY73" fmla="*/ 706967 h 905933"/>
              <a:gd name="connsiteX74" fmla="*/ 84667 w 2863381"/>
              <a:gd name="connsiteY74" fmla="*/ 732367 h 905933"/>
              <a:gd name="connsiteX75" fmla="*/ 71967 w 2863381"/>
              <a:gd name="connsiteY75" fmla="*/ 749300 h 905933"/>
              <a:gd name="connsiteX76" fmla="*/ 42334 w 2863381"/>
              <a:gd name="connsiteY76" fmla="*/ 762000 h 905933"/>
              <a:gd name="connsiteX77" fmla="*/ 29634 w 2863381"/>
              <a:gd name="connsiteY77" fmla="*/ 770467 h 905933"/>
              <a:gd name="connsiteX78" fmla="*/ 12700 w 2863381"/>
              <a:gd name="connsiteY78" fmla="*/ 778933 h 905933"/>
              <a:gd name="connsiteX79" fmla="*/ 0 w 2863381"/>
              <a:gd name="connsiteY79" fmla="*/ 791633 h 905933"/>
              <a:gd name="connsiteX80" fmla="*/ 4234 w 2863381"/>
              <a:gd name="connsiteY80" fmla="*/ 825500 h 905933"/>
              <a:gd name="connsiteX81" fmla="*/ 12700 w 2863381"/>
              <a:gd name="connsiteY81" fmla="*/ 842433 h 905933"/>
              <a:gd name="connsiteX82" fmla="*/ 29634 w 2863381"/>
              <a:gd name="connsiteY82" fmla="*/ 867833 h 905933"/>
              <a:gd name="connsiteX83" fmla="*/ 63500 w 2863381"/>
              <a:gd name="connsiteY83" fmla="*/ 889000 h 905933"/>
              <a:gd name="connsiteX84" fmla="*/ 76200 w 2863381"/>
              <a:gd name="connsiteY84" fmla="*/ 893233 h 905933"/>
              <a:gd name="connsiteX85" fmla="*/ 88900 w 2863381"/>
              <a:gd name="connsiteY85" fmla="*/ 901700 h 905933"/>
              <a:gd name="connsiteX86" fmla="*/ 101600 w 2863381"/>
              <a:gd name="connsiteY86" fmla="*/ 905933 h 905933"/>
              <a:gd name="connsiteX87" fmla="*/ 207434 w 2863381"/>
              <a:gd name="connsiteY87" fmla="*/ 901700 h 905933"/>
              <a:gd name="connsiteX88" fmla="*/ 249767 w 2863381"/>
              <a:gd name="connsiteY88" fmla="*/ 897467 h 905933"/>
              <a:gd name="connsiteX89" fmla="*/ 287867 w 2863381"/>
              <a:gd name="connsiteY89" fmla="*/ 889000 h 905933"/>
              <a:gd name="connsiteX90" fmla="*/ 342900 w 2863381"/>
              <a:gd name="connsiteY90" fmla="*/ 884767 h 905933"/>
              <a:gd name="connsiteX91" fmla="*/ 364067 w 2863381"/>
              <a:gd name="connsiteY91" fmla="*/ 880533 h 905933"/>
              <a:gd name="connsiteX92" fmla="*/ 406400 w 2863381"/>
              <a:gd name="connsiteY92" fmla="*/ 867833 h 905933"/>
              <a:gd name="connsiteX93" fmla="*/ 592667 w 2863381"/>
              <a:gd name="connsiteY93" fmla="*/ 872067 h 905933"/>
              <a:gd name="connsiteX94" fmla="*/ 664634 w 2863381"/>
              <a:gd name="connsiteY94" fmla="*/ 880533 h 905933"/>
              <a:gd name="connsiteX95" fmla="*/ 711200 w 2863381"/>
              <a:gd name="connsiteY95" fmla="*/ 889000 h 905933"/>
              <a:gd name="connsiteX96" fmla="*/ 774700 w 2863381"/>
              <a:gd name="connsiteY96" fmla="*/ 893233 h 905933"/>
              <a:gd name="connsiteX97" fmla="*/ 1100667 w 2863381"/>
              <a:gd name="connsiteY97" fmla="*/ 884767 h 905933"/>
              <a:gd name="connsiteX98" fmla="*/ 1325034 w 2863381"/>
              <a:gd name="connsiteY98" fmla="*/ 889000 h 905933"/>
              <a:gd name="connsiteX99" fmla="*/ 1464734 w 2863381"/>
              <a:gd name="connsiteY99" fmla="*/ 884767 h 905933"/>
              <a:gd name="connsiteX100" fmla="*/ 1485900 w 2863381"/>
              <a:gd name="connsiteY100" fmla="*/ 876300 h 905933"/>
              <a:gd name="connsiteX101" fmla="*/ 1562100 w 2863381"/>
              <a:gd name="connsiteY101" fmla="*/ 863600 h 905933"/>
              <a:gd name="connsiteX102" fmla="*/ 1981200 w 2863381"/>
              <a:gd name="connsiteY102" fmla="*/ 855133 h 905933"/>
              <a:gd name="connsiteX103" fmla="*/ 2040467 w 2863381"/>
              <a:gd name="connsiteY103" fmla="*/ 850900 h 905933"/>
              <a:gd name="connsiteX104" fmla="*/ 2061634 w 2863381"/>
              <a:gd name="connsiteY104" fmla="*/ 842433 h 905933"/>
              <a:gd name="connsiteX105" fmla="*/ 2116667 w 2863381"/>
              <a:gd name="connsiteY105" fmla="*/ 838200 h 905933"/>
              <a:gd name="connsiteX106" fmla="*/ 2146300 w 2863381"/>
              <a:gd name="connsiteY106" fmla="*/ 829733 h 905933"/>
              <a:gd name="connsiteX107" fmla="*/ 2184400 w 2863381"/>
              <a:gd name="connsiteY107" fmla="*/ 825500 h 905933"/>
              <a:gd name="connsiteX108" fmla="*/ 2214034 w 2863381"/>
              <a:gd name="connsiteY108" fmla="*/ 821267 h 905933"/>
              <a:gd name="connsiteX109" fmla="*/ 2620434 w 2863381"/>
              <a:gd name="connsiteY109" fmla="*/ 825500 h 905933"/>
              <a:gd name="connsiteX110" fmla="*/ 2751667 w 2863381"/>
              <a:gd name="connsiteY110" fmla="*/ 812800 h 905933"/>
              <a:gd name="connsiteX111" fmla="*/ 2772834 w 2863381"/>
              <a:gd name="connsiteY111" fmla="*/ 795867 h 905933"/>
              <a:gd name="connsiteX112" fmla="*/ 2785534 w 2863381"/>
              <a:gd name="connsiteY112" fmla="*/ 787400 h 905933"/>
              <a:gd name="connsiteX113" fmla="*/ 2815167 w 2863381"/>
              <a:gd name="connsiteY113" fmla="*/ 757767 h 905933"/>
              <a:gd name="connsiteX114" fmla="*/ 2827867 w 2863381"/>
              <a:gd name="connsiteY114" fmla="*/ 745067 h 905933"/>
              <a:gd name="connsiteX115" fmla="*/ 2853267 w 2863381"/>
              <a:gd name="connsiteY115" fmla="*/ 715433 h 905933"/>
              <a:gd name="connsiteX116" fmla="*/ 2853267 w 2863381"/>
              <a:gd name="connsiteY116" fmla="*/ 635000 h 905933"/>
              <a:gd name="connsiteX117" fmla="*/ 2840567 w 2863381"/>
              <a:gd name="connsiteY117" fmla="*/ 622300 h 905933"/>
              <a:gd name="connsiteX118" fmla="*/ 2823634 w 2863381"/>
              <a:gd name="connsiteY118" fmla="*/ 588433 h 905933"/>
              <a:gd name="connsiteX119" fmla="*/ 2819400 w 2863381"/>
              <a:gd name="connsiteY119" fmla="*/ 571500 h 905933"/>
              <a:gd name="connsiteX120" fmla="*/ 2815167 w 2863381"/>
              <a:gd name="connsiteY120" fmla="*/ 550333 h 905933"/>
              <a:gd name="connsiteX121" fmla="*/ 2832100 w 2863381"/>
              <a:gd name="connsiteY121" fmla="*/ 563033 h 90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2863381" h="905933">
                <a:moveTo>
                  <a:pt x="2832100" y="563033"/>
                </a:moveTo>
                <a:lnTo>
                  <a:pt x="2832100" y="563033"/>
                </a:lnTo>
                <a:cubicBezTo>
                  <a:pt x="2823633" y="553155"/>
                  <a:pt x="2815451" y="543026"/>
                  <a:pt x="2806700" y="533400"/>
                </a:cubicBezTo>
                <a:cubicBezTo>
                  <a:pt x="2801331" y="527494"/>
                  <a:pt x="2794195" y="523109"/>
                  <a:pt x="2789767" y="516467"/>
                </a:cubicBezTo>
                <a:cubicBezTo>
                  <a:pt x="2782766" y="505965"/>
                  <a:pt x="2778478" y="493889"/>
                  <a:pt x="2772834" y="482600"/>
                </a:cubicBezTo>
                <a:lnTo>
                  <a:pt x="2764367" y="465667"/>
                </a:lnTo>
                <a:cubicBezTo>
                  <a:pt x="2761545" y="460022"/>
                  <a:pt x="2759400" y="453984"/>
                  <a:pt x="2755900" y="448733"/>
                </a:cubicBezTo>
                <a:cubicBezTo>
                  <a:pt x="2734885" y="417208"/>
                  <a:pt x="2761891" y="455920"/>
                  <a:pt x="2734734" y="423333"/>
                </a:cubicBezTo>
                <a:cubicBezTo>
                  <a:pt x="2717096" y="402168"/>
                  <a:pt x="2736849" y="417687"/>
                  <a:pt x="2713567" y="402167"/>
                </a:cubicBezTo>
                <a:cubicBezTo>
                  <a:pt x="2710745" y="397934"/>
                  <a:pt x="2707375" y="394018"/>
                  <a:pt x="2705100" y="389467"/>
                </a:cubicBezTo>
                <a:cubicBezTo>
                  <a:pt x="2703104" y="385476"/>
                  <a:pt x="2703081" y="380641"/>
                  <a:pt x="2700867" y="376767"/>
                </a:cubicBezTo>
                <a:cubicBezTo>
                  <a:pt x="2697366" y="370641"/>
                  <a:pt x="2691907" y="365816"/>
                  <a:pt x="2688167" y="359833"/>
                </a:cubicBezTo>
                <a:cubicBezTo>
                  <a:pt x="2684822" y="354482"/>
                  <a:pt x="2682522" y="348544"/>
                  <a:pt x="2679700" y="342900"/>
                </a:cubicBezTo>
                <a:lnTo>
                  <a:pt x="2671234" y="309033"/>
                </a:lnTo>
                <a:cubicBezTo>
                  <a:pt x="2669823" y="303389"/>
                  <a:pt x="2668840" y="297620"/>
                  <a:pt x="2667000" y="292100"/>
                </a:cubicBezTo>
                <a:lnTo>
                  <a:pt x="2662767" y="279400"/>
                </a:lnTo>
                <a:cubicBezTo>
                  <a:pt x="2661356" y="252589"/>
                  <a:pt x="2660965" y="225705"/>
                  <a:pt x="2658534" y="198967"/>
                </a:cubicBezTo>
                <a:cubicBezTo>
                  <a:pt x="2658130" y="194523"/>
                  <a:pt x="2656058" y="190369"/>
                  <a:pt x="2654300" y="186267"/>
                </a:cubicBezTo>
                <a:cubicBezTo>
                  <a:pt x="2643332" y="160675"/>
                  <a:pt x="2649517" y="177895"/>
                  <a:pt x="2637367" y="156633"/>
                </a:cubicBezTo>
                <a:cubicBezTo>
                  <a:pt x="2622508" y="130630"/>
                  <a:pt x="2636887" y="147687"/>
                  <a:pt x="2616200" y="127000"/>
                </a:cubicBezTo>
                <a:cubicBezTo>
                  <a:pt x="2608623" y="104268"/>
                  <a:pt x="2615740" y="120741"/>
                  <a:pt x="2595034" y="93133"/>
                </a:cubicBezTo>
                <a:cubicBezTo>
                  <a:pt x="2591981" y="89063"/>
                  <a:pt x="2590165" y="84031"/>
                  <a:pt x="2586567" y="80433"/>
                </a:cubicBezTo>
                <a:cubicBezTo>
                  <a:pt x="2573073" y="66939"/>
                  <a:pt x="2568353" y="68211"/>
                  <a:pt x="2552700" y="59267"/>
                </a:cubicBezTo>
                <a:cubicBezTo>
                  <a:pt x="2537829" y="50770"/>
                  <a:pt x="2536803" y="46086"/>
                  <a:pt x="2518834" y="38100"/>
                </a:cubicBezTo>
                <a:cubicBezTo>
                  <a:pt x="2513517" y="35737"/>
                  <a:pt x="2507545" y="35278"/>
                  <a:pt x="2501900" y="33867"/>
                </a:cubicBezTo>
                <a:cubicBezTo>
                  <a:pt x="2496256" y="31045"/>
                  <a:pt x="2490876" y="27616"/>
                  <a:pt x="2484967" y="25400"/>
                </a:cubicBezTo>
                <a:cubicBezTo>
                  <a:pt x="2478140" y="22840"/>
                  <a:pt x="2452608" y="18081"/>
                  <a:pt x="2446867" y="16933"/>
                </a:cubicBezTo>
                <a:cubicBezTo>
                  <a:pt x="2415746" y="1373"/>
                  <a:pt x="2433503" y="7631"/>
                  <a:pt x="2379134" y="4233"/>
                </a:cubicBezTo>
                <a:cubicBezTo>
                  <a:pt x="2350931" y="2470"/>
                  <a:pt x="2322689" y="1411"/>
                  <a:pt x="2294467" y="0"/>
                </a:cubicBezTo>
                <a:lnTo>
                  <a:pt x="2057400" y="4233"/>
                </a:lnTo>
                <a:cubicBezTo>
                  <a:pt x="2047545" y="4546"/>
                  <a:pt x="2013286" y="11244"/>
                  <a:pt x="2002367" y="12700"/>
                </a:cubicBezTo>
                <a:cubicBezTo>
                  <a:pt x="1989701" y="14389"/>
                  <a:pt x="1976946" y="15348"/>
                  <a:pt x="1964267" y="16933"/>
                </a:cubicBezTo>
                <a:cubicBezTo>
                  <a:pt x="1954366" y="18171"/>
                  <a:pt x="1944524" y="19848"/>
                  <a:pt x="1934634" y="21167"/>
                </a:cubicBezTo>
                <a:lnTo>
                  <a:pt x="1900767" y="25400"/>
                </a:lnTo>
                <a:cubicBezTo>
                  <a:pt x="1883329" y="29759"/>
                  <a:pt x="1878033" y="31561"/>
                  <a:pt x="1858434" y="33867"/>
                </a:cubicBezTo>
                <a:cubicBezTo>
                  <a:pt x="1842954" y="35688"/>
                  <a:pt x="1827389" y="36689"/>
                  <a:pt x="1811867" y="38100"/>
                </a:cubicBezTo>
                <a:lnTo>
                  <a:pt x="1621367" y="33867"/>
                </a:lnTo>
                <a:cubicBezTo>
                  <a:pt x="1609998" y="33438"/>
                  <a:pt x="1598853" y="30365"/>
                  <a:pt x="1587500" y="29633"/>
                </a:cubicBezTo>
                <a:cubicBezTo>
                  <a:pt x="1555081" y="27541"/>
                  <a:pt x="1522595" y="26673"/>
                  <a:pt x="1490134" y="25400"/>
                </a:cubicBezTo>
                <a:cubicBezTo>
                  <a:pt x="1410223" y="22266"/>
                  <a:pt x="1369866" y="22069"/>
                  <a:pt x="1295400" y="16933"/>
                </a:cubicBezTo>
                <a:cubicBezTo>
                  <a:pt x="1279851" y="15861"/>
                  <a:pt x="1264356" y="14111"/>
                  <a:pt x="1248834" y="12700"/>
                </a:cubicBezTo>
                <a:lnTo>
                  <a:pt x="1037167" y="16933"/>
                </a:lnTo>
                <a:cubicBezTo>
                  <a:pt x="1029976" y="17194"/>
                  <a:pt x="1023112" y="20073"/>
                  <a:pt x="1016000" y="21167"/>
                </a:cubicBezTo>
                <a:cubicBezTo>
                  <a:pt x="1004756" y="22897"/>
                  <a:pt x="993423" y="23989"/>
                  <a:pt x="982134" y="25400"/>
                </a:cubicBezTo>
                <a:cubicBezTo>
                  <a:pt x="977901" y="26811"/>
                  <a:pt x="973790" y="28665"/>
                  <a:pt x="969434" y="29633"/>
                </a:cubicBezTo>
                <a:cubicBezTo>
                  <a:pt x="961055" y="31495"/>
                  <a:pt x="952479" y="32331"/>
                  <a:pt x="944034" y="33867"/>
                </a:cubicBezTo>
                <a:cubicBezTo>
                  <a:pt x="936955" y="35154"/>
                  <a:pt x="929923" y="36689"/>
                  <a:pt x="922867" y="38100"/>
                </a:cubicBezTo>
                <a:cubicBezTo>
                  <a:pt x="911678" y="42576"/>
                  <a:pt x="900617" y="47481"/>
                  <a:pt x="889000" y="50800"/>
                </a:cubicBezTo>
                <a:cubicBezTo>
                  <a:pt x="883406" y="52398"/>
                  <a:pt x="877711" y="53622"/>
                  <a:pt x="872067" y="55033"/>
                </a:cubicBezTo>
                <a:cubicBezTo>
                  <a:pt x="867834" y="57855"/>
                  <a:pt x="864064" y="61543"/>
                  <a:pt x="859367" y="63500"/>
                </a:cubicBezTo>
                <a:cubicBezTo>
                  <a:pt x="817392" y="80990"/>
                  <a:pt x="833540" y="71671"/>
                  <a:pt x="804334" y="80433"/>
                </a:cubicBezTo>
                <a:cubicBezTo>
                  <a:pt x="795786" y="82998"/>
                  <a:pt x="787592" y="86736"/>
                  <a:pt x="778934" y="88900"/>
                </a:cubicBezTo>
                <a:cubicBezTo>
                  <a:pt x="773289" y="90311"/>
                  <a:pt x="767520" y="91293"/>
                  <a:pt x="762000" y="93133"/>
                </a:cubicBezTo>
                <a:cubicBezTo>
                  <a:pt x="754791" y="95536"/>
                  <a:pt x="748112" y="99416"/>
                  <a:pt x="740834" y="101600"/>
                </a:cubicBezTo>
                <a:cubicBezTo>
                  <a:pt x="733942" y="103668"/>
                  <a:pt x="726648" y="104088"/>
                  <a:pt x="719667" y="105833"/>
                </a:cubicBezTo>
                <a:cubicBezTo>
                  <a:pt x="715338" y="106915"/>
                  <a:pt x="711390" y="109477"/>
                  <a:pt x="706967" y="110067"/>
                </a:cubicBezTo>
                <a:cubicBezTo>
                  <a:pt x="690124" y="112313"/>
                  <a:pt x="673066" y="112521"/>
                  <a:pt x="656167" y="114300"/>
                </a:cubicBezTo>
                <a:cubicBezTo>
                  <a:pt x="646244" y="115344"/>
                  <a:pt x="636351" y="116748"/>
                  <a:pt x="626534" y="118533"/>
                </a:cubicBezTo>
                <a:cubicBezTo>
                  <a:pt x="620809" y="119574"/>
                  <a:pt x="615379" y="122087"/>
                  <a:pt x="609600" y="122767"/>
                </a:cubicBezTo>
                <a:cubicBezTo>
                  <a:pt x="591328" y="124917"/>
                  <a:pt x="572911" y="125589"/>
                  <a:pt x="554567" y="127000"/>
                </a:cubicBezTo>
                <a:cubicBezTo>
                  <a:pt x="472809" y="154251"/>
                  <a:pt x="558762" y="127001"/>
                  <a:pt x="325967" y="135467"/>
                </a:cubicBezTo>
                <a:cubicBezTo>
                  <a:pt x="315492" y="135848"/>
                  <a:pt x="296372" y="144978"/>
                  <a:pt x="287867" y="148167"/>
                </a:cubicBezTo>
                <a:cubicBezTo>
                  <a:pt x="273460" y="153570"/>
                  <a:pt x="273105" y="151572"/>
                  <a:pt x="258234" y="160867"/>
                </a:cubicBezTo>
                <a:cubicBezTo>
                  <a:pt x="229452" y="178856"/>
                  <a:pt x="254077" y="170373"/>
                  <a:pt x="224367" y="177800"/>
                </a:cubicBezTo>
                <a:cubicBezTo>
                  <a:pt x="213078" y="186267"/>
                  <a:pt x="202241" y="195372"/>
                  <a:pt x="190500" y="203200"/>
                </a:cubicBezTo>
                <a:cubicBezTo>
                  <a:pt x="170954" y="216231"/>
                  <a:pt x="182163" y="209049"/>
                  <a:pt x="156634" y="224367"/>
                </a:cubicBezTo>
                <a:cubicBezTo>
                  <a:pt x="147613" y="236395"/>
                  <a:pt x="137516" y="248647"/>
                  <a:pt x="131234" y="262467"/>
                </a:cubicBezTo>
                <a:cubicBezTo>
                  <a:pt x="127541" y="270592"/>
                  <a:pt x="125589" y="279400"/>
                  <a:pt x="122767" y="287867"/>
                </a:cubicBezTo>
                <a:cubicBezTo>
                  <a:pt x="120927" y="293386"/>
                  <a:pt x="120826" y="299452"/>
                  <a:pt x="118534" y="304800"/>
                </a:cubicBezTo>
                <a:cubicBezTo>
                  <a:pt x="116530" y="309477"/>
                  <a:pt x="112889" y="313267"/>
                  <a:pt x="110067" y="317500"/>
                </a:cubicBezTo>
                <a:cubicBezTo>
                  <a:pt x="91181" y="393047"/>
                  <a:pt x="104998" y="331421"/>
                  <a:pt x="110067" y="516467"/>
                </a:cubicBezTo>
                <a:cubicBezTo>
                  <a:pt x="111227" y="558808"/>
                  <a:pt x="112889" y="601134"/>
                  <a:pt x="114300" y="643467"/>
                </a:cubicBezTo>
                <a:cubicBezTo>
                  <a:pt x="111478" y="660400"/>
                  <a:pt x="109201" y="677433"/>
                  <a:pt x="105834" y="694267"/>
                </a:cubicBezTo>
                <a:cubicBezTo>
                  <a:pt x="104959" y="698643"/>
                  <a:pt x="103767" y="703066"/>
                  <a:pt x="101600" y="706967"/>
                </a:cubicBezTo>
                <a:cubicBezTo>
                  <a:pt x="96658" y="715862"/>
                  <a:pt x="90772" y="724227"/>
                  <a:pt x="84667" y="732367"/>
                </a:cubicBezTo>
                <a:cubicBezTo>
                  <a:pt x="80434" y="738011"/>
                  <a:pt x="77324" y="744708"/>
                  <a:pt x="71967" y="749300"/>
                </a:cubicBezTo>
                <a:cubicBezTo>
                  <a:pt x="65308" y="755008"/>
                  <a:pt x="50934" y="759134"/>
                  <a:pt x="42334" y="762000"/>
                </a:cubicBezTo>
                <a:cubicBezTo>
                  <a:pt x="38101" y="764822"/>
                  <a:pt x="34052" y="767943"/>
                  <a:pt x="29634" y="770467"/>
                </a:cubicBezTo>
                <a:cubicBezTo>
                  <a:pt x="24155" y="773598"/>
                  <a:pt x="17835" y="775265"/>
                  <a:pt x="12700" y="778933"/>
                </a:cubicBezTo>
                <a:cubicBezTo>
                  <a:pt x="7828" y="782413"/>
                  <a:pt x="4233" y="787400"/>
                  <a:pt x="0" y="791633"/>
                </a:cubicBezTo>
                <a:cubicBezTo>
                  <a:pt x="1411" y="802922"/>
                  <a:pt x="1475" y="814463"/>
                  <a:pt x="4234" y="825500"/>
                </a:cubicBezTo>
                <a:cubicBezTo>
                  <a:pt x="5765" y="831622"/>
                  <a:pt x="9453" y="837022"/>
                  <a:pt x="12700" y="842433"/>
                </a:cubicBezTo>
                <a:cubicBezTo>
                  <a:pt x="17935" y="851159"/>
                  <a:pt x="21167" y="862188"/>
                  <a:pt x="29634" y="867833"/>
                </a:cubicBezTo>
                <a:cubicBezTo>
                  <a:pt x="39708" y="874549"/>
                  <a:pt x="53289" y="883894"/>
                  <a:pt x="63500" y="889000"/>
                </a:cubicBezTo>
                <a:cubicBezTo>
                  <a:pt x="67491" y="890996"/>
                  <a:pt x="71967" y="891822"/>
                  <a:pt x="76200" y="893233"/>
                </a:cubicBezTo>
                <a:cubicBezTo>
                  <a:pt x="80433" y="896055"/>
                  <a:pt x="84349" y="899425"/>
                  <a:pt x="88900" y="901700"/>
                </a:cubicBezTo>
                <a:cubicBezTo>
                  <a:pt x="92891" y="903696"/>
                  <a:pt x="97138" y="905933"/>
                  <a:pt x="101600" y="905933"/>
                </a:cubicBezTo>
                <a:cubicBezTo>
                  <a:pt x="136906" y="905933"/>
                  <a:pt x="172156" y="903111"/>
                  <a:pt x="207434" y="901700"/>
                </a:cubicBezTo>
                <a:cubicBezTo>
                  <a:pt x="221545" y="900289"/>
                  <a:pt x="235759" y="899679"/>
                  <a:pt x="249767" y="897467"/>
                </a:cubicBezTo>
                <a:cubicBezTo>
                  <a:pt x="262618" y="895438"/>
                  <a:pt x="274976" y="890758"/>
                  <a:pt x="287867" y="889000"/>
                </a:cubicBezTo>
                <a:cubicBezTo>
                  <a:pt x="306097" y="886514"/>
                  <a:pt x="324556" y="886178"/>
                  <a:pt x="342900" y="884767"/>
                </a:cubicBezTo>
                <a:cubicBezTo>
                  <a:pt x="349956" y="883356"/>
                  <a:pt x="357175" y="882601"/>
                  <a:pt x="364067" y="880533"/>
                </a:cubicBezTo>
                <a:cubicBezTo>
                  <a:pt x="419765" y="863824"/>
                  <a:pt x="351413" y="878833"/>
                  <a:pt x="406400" y="867833"/>
                </a:cubicBezTo>
                <a:lnTo>
                  <a:pt x="592667" y="872067"/>
                </a:lnTo>
                <a:cubicBezTo>
                  <a:pt x="597862" y="872263"/>
                  <a:pt x="657452" y="879428"/>
                  <a:pt x="664634" y="880533"/>
                </a:cubicBezTo>
                <a:cubicBezTo>
                  <a:pt x="684334" y="883564"/>
                  <a:pt x="690493" y="887028"/>
                  <a:pt x="711200" y="889000"/>
                </a:cubicBezTo>
                <a:cubicBezTo>
                  <a:pt x="732318" y="891011"/>
                  <a:pt x="753533" y="891822"/>
                  <a:pt x="774700" y="893233"/>
                </a:cubicBezTo>
                <a:cubicBezTo>
                  <a:pt x="891005" y="888760"/>
                  <a:pt x="976839" y="884767"/>
                  <a:pt x="1100667" y="884767"/>
                </a:cubicBezTo>
                <a:cubicBezTo>
                  <a:pt x="1175469" y="884767"/>
                  <a:pt x="1250245" y="887589"/>
                  <a:pt x="1325034" y="889000"/>
                </a:cubicBezTo>
                <a:cubicBezTo>
                  <a:pt x="1371601" y="887589"/>
                  <a:pt x="1418290" y="888434"/>
                  <a:pt x="1464734" y="884767"/>
                </a:cubicBezTo>
                <a:cubicBezTo>
                  <a:pt x="1472309" y="884169"/>
                  <a:pt x="1478637" y="878535"/>
                  <a:pt x="1485900" y="876300"/>
                </a:cubicBezTo>
                <a:cubicBezTo>
                  <a:pt x="1516855" y="866775"/>
                  <a:pt x="1528504" y="866088"/>
                  <a:pt x="1562100" y="863600"/>
                </a:cubicBezTo>
                <a:cubicBezTo>
                  <a:pt x="1703376" y="853136"/>
                  <a:pt x="1832567" y="856946"/>
                  <a:pt x="1981200" y="855133"/>
                </a:cubicBezTo>
                <a:cubicBezTo>
                  <a:pt x="2000956" y="853722"/>
                  <a:pt x="2020903" y="853989"/>
                  <a:pt x="2040467" y="850900"/>
                </a:cubicBezTo>
                <a:cubicBezTo>
                  <a:pt x="2047973" y="849715"/>
                  <a:pt x="2054138" y="843682"/>
                  <a:pt x="2061634" y="842433"/>
                </a:cubicBezTo>
                <a:cubicBezTo>
                  <a:pt x="2079782" y="839408"/>
                  <a:pt x="2098323" y="839611"/>
                  <a:pt x="2116667" y="838200"/>
                </a:cubicBezTo>
                <a:cubicBezTo>
                  <a:pt x="2126545" y="835378"/>
                  <a:pt x="2136203" y="831626"/>
                  <a:pt x="2146300" y="829733"/>
                </a:cubicBezTo>
                <a:cubicBezTo>
                  <a:pt x="2158859" y="827378"/>
                  <a:pt x="2171721" y="827085"/>
                  <a:pt x="2184400" y="825500"/>
                </a:cubicBezTo>
                <a:cubicBezTo>
                  <a:pt x="2194301" y="824262"/>
                  <a:pt x="2204156" y="822678"/>
                  <a:pt x="2214034" y="821267"/>
                </a:cubicBezTo>
                <a:lnTo>
                  <a:pt x="2620434" y="825500"/>
                </a:lnTo>
                <a:cubicBezTo>
                  <a:pt x="2715987" y="825500"/>
                  <a:pt x="2694386" y="829167"/>
                  <a:pt x="2751667" y="812800"/>
                </a:cubicBezTo>
                <a:cubicBezTo>
                  <a:pt x="2758723" y="807156"/>
                  <a:pt x="2765606" y="801288"/>
                  <a:pt x="2772834" y="795867"/>
                </a:cubicBezTo>
                <a:cubicBezTo>
                  <a:pt x="2776904" y="792814"/>
                  <a:pt x="2781752" y="790804"/>
                  <a:pt x="2785534" y="787400"/>
                </a:cubicBezTo>
                <a:cubicBezTo>
                  <a:pt x="2795917" y="778055"/>
                  <a:pt x="2805289" y="767645"/>
                  <a:pt x="2815167" y="757767"/>
                </a:cubicBezTo>
                <a:cubicBezTo>
                  <a:pt x="2819400" y="753534"/>
                  <a:pt x="2825190" y="750422"/>
                  <a:pt x="2827867" y="745067"/>
                </a:cubicBezTo>
                <a:cubicBezTo>
                  <a:pt x="2839489" y="721822"/>
                  <a:pt x="2831285" y="731920"/>
                  <a:pt x="2853267" y="715433"/>
                </a:cubicBezTo>
                <a:cubicBezTo>
                  <a:pt x="2865089" y="679968"/>
                  <a:pt x="2868320" y="683168"/>
                  <a:pt x="2853267" y="635000"/>
                </a:cubicBezTo>
                <a:cubicBezTo>
                  <a:pt x="2851481" y="629286"/>
                  <a:pt x="2843781" y="627351"/>
                  <a:pt x="2840567" y="622300"/>
                </a:cubicBezTo>
                <a:cubicBezTo>
                  <a:pt x="2833791" y="611652"/>
                  <a:pt x="2826696" y="600677"/>
                  <a:pt x="2823634" y="588433"/>
                </a:cubicBezTo>
                <a:cubicBezTo>
                  <a:pt x="2822223" y="582789"/>
                  <a:pt x="2820662" y="577180"/>
                  <a:pt x="2819400" y="571500"/>
                </a:cubicBezTo>
                <a:cubicBezTo>
                  <a:pt x="2817839" y="564476"/>
                  <a:pt x="2818001" y="556947"/>
                  <a:pt x="2815167" y="550333"/>
                </a:cubicBezTo>
                <a:cubicBezTo>
                  <a:pt x="2813595" y="546665"/>
                  <a:pt x="2829278" y="560916"/>
                  <a:pt x="2832100" y="563033"/>
                </a:cubicBezTo>
                <a:close/>
              </a:path>
            </a:pathLst>
          </a:cu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C3DB360-E4EA-43B1-87E6-3C19C6C1F942}"/>
              </a:ext>
            </a:extLst>
          </p:cNvPr>
          <p:cNvSpPr/>
          <p:nvPr/>
        </p:nvSpPr>
        <p:spPr>
          <a:xfrm rot="275680">
            <a:off x="4621470" y="4302623"/>
            <a:ext cx="561649" cy="5430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A7AA84A-7059-4B6E-AD3B-6CB33CF09B9B}"/>
              </a:ext>
            </a:extLst>
          </p:cNvPr>
          <p:cNvSpPr/>
          <p:nvPr/>
        </p:nvSpPr>
        <p:spPr>
          <a:xfrm rot="275680">
            <a:off x="4967350" y="4329320"/>
            <a:ext cx="561649" cy="5430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597B694-51A9-4FE9-AD49-13F553149014}"/>
              </a:ext>
            </a:extLst>
          </p:cNvPr>
          <p:cNvSpPr/>
          <p:nvPr/>
        </p:nvSpPr>
        <p:spPr>
          <a:xfrm rot="275680">
            <a:off x="5523324" y="4375043"/>
            <a:ext cx="561649" cy="5430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1BB7F8B-9306-4860-9691-53E193753B05}"/>
              </a:ext>
            </a:extLst>
          </p:cNvPr>
          <p:cNvSpPr/>
          <p:nvPr/>
        </p:nvSpPr>
        <p:spPr>
          <a:xfrm>
            <a:off x="4412060" y="3295421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7DCD212-C189-4CAC-B9FD-1DC665608B82}"/>
              </a:ext>
            </a:extLst>
          </p:cNvPr>
          <p:cNvSpPr/>
          <p:nvPr/>
        </p:nvSpPr>
        <p:spPr>
          <a:xfrm>
            <a:off x="4470347" y="3270022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Arrow: Circular 43">
            <a:extLst>
              <a:ext uri="{FF2B5EF4-FFF2-40B4-BE49-F238E27FC236}">
                <a16:creationId xmlns:a16="http://schemas.microsoft.com/office/drawing/2014/main" id="{5D35B463-CE41-4903-A1D7-0E2C86C1D15C}"/>
              </a:ext>
            </a:extLst>
          </p:cNvPr>
          <p:cNvSpPr/>
          <p:nvPr/>
        </p:nvSpPr>
        <p:spPr>
          <a:xfrm rot="16200000">
            <a:off x="4467887" y="4179301"/>
            <a:ext cx="151141" cy="162313"/>
          </a:xfrm>
          <a:custGeom>
            <a:avLst/>
            <a:gdLst>
              <a:gd name="connsiteX0" fmla="*/ 21 w 978408"/>
              <a:gd name="connsiteY0" fmla="*/ 484648 h 978408"/>
              <a:gd name="connsiteX1" fmla="*/ 460306 w 978408"/>
              <a:gd name="connsiteY1" fmla="*/ 855 h 978408"/>
              <a:gd name="connsiteX2" fmla="*/ 460306 w 978408"/>
              <a:gd name="connsiteY2" fmla="*/ 854 h 978408"/>
              <a:gd name="connsiteX3" fmla="*/ 477433 w 978408"/>
              <a:gd name="connsiteY3" fmla="*/ 122490 h 978408"/>
              <a:gd name="connsiteX4" fmla="*/ 468160 w 978408"/>
              <a:gd name="connsiteY4" fmla="*/ 245509 h 978408"/>
              <a:gd name="connsiteX5" fmla="*/ 468160 w 978408"/>
              <a:gd name="connsiteY5" fmla="*/ 245509 h 978408"/>
              <a:gd name="connsiteX6" fmla="*/ 244613 w 978408"/>
              <a:gd name="connsiteY6" fmla="*/ 486926 h 978408"/>
              <a:gd name="connsiteX7" fmla="*/ 21 w 978408"/>
              <a:gd name="connsiteY7" fmla="*/ 484648 h 978408"/>
              <a:gd name="connsiteX0" fmla="*/ 0 w 468139"/>
              <a:gd name="connsiteY0" fmla="*/ 483794 h 486072"/>
              <a:gd name="connsiteX1" fmla="*/ 460285 w 468139"/>
              <a:gd name="connsiteY1" fmla="*/ 1 h 486072"/>
              <a:gd name="connsiteX2" fmla="*/ 460285 w 468139"/>
              <a:gd name="connsiteY2" fmla="*/ 0 h 486072"/>
              <a:gd name="connsiteX3" fmla="*/ 468139 w 468139"/>
              <a:gd name="connsiteY3" fmla="*/ 244655 h 486072"/>
              <a:gd name="connsiteX4" fmla="*/ 468139 w 468139"/>
              <a:gd name="connsiteY4" fmla="*/ 244655 h 486072"/>
              <a:gd name="connsiteX5" fmla="*/ 244592 w 468139"/>
              <a:gd name="connsiteY5" fmla="*/ 486072 h 486072"/>
              <a:gd name="connsiteX6" fmla="*/ 0 w 468139"/>
              <a:gd name="connsiteY6" fmla="*/ 483794 h 486072"/>
              <a:gd name="connsiteX0" fmla="*/ 0 w 486485"/>
              <a:gd name="connsiteY0" fmla="*/ 489034 h 491312"/>
              <a:gd name="connsiteX1" fmla="*/ 460285 w 486485"/>
              <a:gd name="connsiteY1" fmla="*/ 5241 h 491312"/>
              <a:gd name="connsiteX2" fmla="*/ 486485 w 486485"/>
              <a:gd name="connsiteY2" fmla="*/ 0 h 491312"/>
              <a:gd name="connsiteX3" fmla="*/ 468139 w 486485"/>
              <a:gd name="connsiteY3" fmla="*/ 249895 h 491312"/>
              <a:gd name="connsiteX4" fmla="*/ 468139 w 486485"/>
              <a:gd name="connsiteY4" fmla="*/ 249895 h 491312"/>
              <a:gd name="connsiteX5" fmla="*/ 244592 w 486485"/>
              <a:gd name="connsiteY5" fmla="*/ 491312 h 491312"/>
              <a:gd name="connsiteX6" fmla="*/ 0 w 486485"/>
              <a:gd name="connsiteY6" fmla="*/ 489034 h 491312"/>
              <a:gd name="connsiteX0" fmla="*/ 0 w 486485"/>
              <a:gd name="connsiteY0" fmla="*/ 489034 h 491312"/>
              <a:gd name="connsiteX1" fmla="*/ 460285 w 486485"/>
              <a:gd name="connsiteY1" fmla="*/ 5241 h 491312"/>
              <a:gd name="connsiteX2" fmla="*/ 486485 w 486485"/>
              <a:gd name="connsiteY2" fmla="*/ 0 h 491312"/>
              <a:gd name="connsiteX3" fmla="*/ 468139 w 486485"/>
              <a:gd name="connsiteY3" fmla="*/ 249895 h 491312"/>
              <a:gd name="connsiteX4" fmla="*/ 486479 w 486485"/>
              <a:gd name="connsiteY4" fmla="*/ 249895 h 491312"/>
              <a:gd name="connsiteX5" fmla="*/ 244592 w 486485"/>
              <a:gd name="connsiteY5" fmla="*/ 491312 h 491312"/>
              <a:gd name="connsiteX6" fmla="*/ 0 w 486485"/>
              <a:gd name="connsiteY6" fmla="*/ 489034 h 491312"/>
              <a:gd name="connsiteX0" fmla="*/ 0 w 486485"/>
              <a:gd name="connsiteY0" fmla="*/ 489034 h 489034"/>
              <a:gd name="connsiteX1" fmla="*/ 460285 w 486485"/>
              <a:gd name="connsiteY1" fmla="*/ 5241 h 489034"/>
              <a:gd name="connsiteX2" fmla="*/ 486485 w 486485"/>
              <a:gd name="connsiteY2" fmla="*/ 0 h 489034"/>
              <a:gd name="connsiteX3" fmla="*/ 468139 w 486485"/>
              <a:gd name="connsiteY3" fmla="*/ 249895 h 489034"/>
              <a:gd name="connsiteX4" fmla="*/ 486479 w 486485"/>
              <a:gd name="connsiteY4" fmla="*/ 249895 h 489034"/>
              <a:gd name="connsiteX5" fmla="*/ 241972 w 486485"/>
              <a:gd name="connsiteY5" fmla="*/ 488692 h 489034"/>
              <a:gd name="connsiteX6" fmla="*/ 0 w 486485"/>
              <a:gd name="connsiteY6" fmla="*/ 489034 h 489034"/>
              <a:gd name="connsiteX0" fmla="*/ 0 w 486485"/>
              <a:gd name="connsiteY0" fmla="*/ 489034 h 494336"/>
              <a:gd name="connsiteX1" fmla="*/ 460285 w 486485"/>
              <a:gd name="connsiteY1" fmla="*/ 5241 h 494336"/>
              <a:gd name="connsiteX2" fmla="*/ 486485 w 486485"/>
              <a:gd name="connsiteY2" fmla="*/ 0 h 494336"/>
              <a:gd name="connsiteX3" fmla="*/ 468139 w 486485"/>
              <a:gd name="connsiteY3" fmla="*/ 249895 h 494336"/>
              <a:gd name="connsiteX4" fmla="*/ 486479 w 486485"/>
              <a:gd name="connsiteY4" fmla="*/ 249895 h 494336"/>
              <a:gd name="connsiteX5" fmla="*/ 241972 w 486485"/>
              <a:gd name="connsiteY5" fmla="*/ 488692 h 494336"/>
              <a:gd name="connsiteX6" fmla="*/ 209583 w 486485"/>
              <a:gd name="connsiteY6" fmla="*/ 494336 h 494336"/>
              <a:gd name="connsiteX7" fmla="*/ 0 w 486485"/>
              <a:gd name="connsiteY7" fmla="*/ 489034 h 494336"/>
              <a:gd name="connsiteX0" fmla="*/ 0 w 486485"/>
              <a:gd name="connsiteY0" fmla="*/ 489034 h 612239"/>
              <a:gd name="connsiteX1" fmla="*/ 460285 w 486485"/>
              <a:gd name="connsiteY1" fmla="*/ 5241 h 612239"/>
              <a:gd name="connsiteX2" fmla="*/ 486485 w 486485"/>
              <a:gd name="connsiteY2" fmla="*/ 0 h 612239"/>
              <a:gd name="connsiteX3" fmla="*/ 468139 w 486485"/>
              <a:gd name="connsiteY3" fmla="*/ 249895 h 612239"/>
              <a:gd name="connsiteX4" fmla="*/ 486479 w 486485"/>
              <a:gd name="connsiteY4" fmla="*/ 249895 h 612239"/>
              <a:gd name="connsiteX5" fmla="*/ 241972 w 486485"/>
              <a:gd name="connsiteY5" fmla="*/ 488692 h 612239"/>
              <a:gd name="connsiteX6" fmla="*/ 241024 w 486485"/>
              <a:gd name="connsiteY6" fmla="*/ 612239 h 612239"/>
              <a:gd name="connsiteX7" fmla="*/ 0 w 486485"/>
              <a:gd name="connsiteY7" fmla="*/ 489034 h 612239"/>
              <a:gd name="connsiteX0" fmla="*/ 0 w 486485"/>
              <a:gd name="connsiteY0" fmla="*/ 489034 h 612239"/>
              <a:gd name="connsiteX1" fmla="*/ 460285 w 486485"/>
              <a:gd name="connsiteY1" fmla="*/ 5241 h 612239"/>
              <a:gd name="connsiteX2" fmla="*/ 486485 w 486485"/>
              <a:gd name="connsiteY2" fmla="*/ 0 h 612239"/>
              <a:gd name="connsiteX3" fmla="*/ 468139 w 486485"/>
              <a:gd name="connsiteY3" fmla="*/ 249895 h 612239"/>
              <a:gd name="connsiteX4" fmla="*/ 486479 w 486485"/>
              <a:gd name="connsiteY4" fmla="*/ 249895 h 612239"/>
              <a:gd name="connsiteX5" fmla="*/ 241972 w 486485"/>
              <a:gd name="connsiteY5" fmla="*/ 488692 h 612239"/>
              <a:gd name="connsiteX6" fmla="*/ 241024 w 486485"/>
              <a:gd name="connsiteY6" fmla="*/ 612239 h 612239"/>
              <a:gd name="connsiteX7" fmla="*/ 31419 w 486485"/>
              <a:gd name="connsiteY7" fmla="*/ 507437 h 612239"/>
              <a:gd name="connsiteX8" fmla="*/ 0 w 486485"/>
              <a:gd name="connsiteY8" fmla="*/ 489034 h 612239"/>
              <a:gd name="connsiteX0" fmla="*/ 2641 w 489126"/>
              <a:gd name="connsiteY0" fmla="*/ 489034 h 622719"/>
              <a:gd name="connsiteX1" fmla="*/ 462926 w 489126"/>
              <a:gd name="connsiteY1" fmla="*/ 5241 h 622719"/>
              <a:gd name="connsiteX2" fmla="*/ 489126 w 489126"/>
              <a:gd name="connsiteY2" fmla="*/ 0 h 622719"/>
              <a:gd name="connsiteX3" fmla="*/ 470780 w 489126"/>
              <a:gd name="connsiteY3" fmla="*/ 249895 h 622719"/>
              <a:gd name="connsiteX4" fmla="*/ 489120 w 489126"/>
              <a:gd name="connsiteY4" fmla="*/ 249895 h 622719"/>
              <a:gd name="connsiteX5" fmla="*/ 244613 w 489126"/>
              <a:gd name="connsiteY5" fmla="*/ 488692 h 622719"/>
              <a:gd name="connsiteX6" fmla="*/ 243665 w 489126"/>
              <a:gd name="connsiteY6" fmla="*/ 612239 h 622719"/>
              <a:gd name="connsiteX7" fmla="*/ 0 w 489126"/>
              <a:gd name="connsiteY7" fmla="*/ 622719 h 622719"/>
              <a:gd name="connsiteX8" fmla="*/ 2641 w 489126"/>
              <a:gd name="connsiteY8" fmla="*/ 489034 h 622719"/>
              <a:gd name="connsiteX0" fmla="*/ 5261 w 491746"/>
              <a:gd name="connsiteY0" fmla="*/ 489034 h 703941"/>
              <a:gd name="connsiteX1" fmla="*/ 465546 w 491746"/>
              <a:gd name="connsiteY1" fmla="*/ 5241 h 703941"/>
              <a:gd name="connsiteX2" fmla="*/ 491746 w 491746"/>
              <a:gd name="connsiteY2" fmla="*/ 0 h 703941"/>
              <a:gd name="connsiteX3" fmla="*/ 473400 w 491746"/>
              <a:gd name="connsiteY3" fmla="*/ 249895 h 703941"/>
              <a:gd name="connsiteX4" fmla="*/ 491740 w 491746"/>
              <a:gd name="connsiteY4" fmla="*/ 249895 h 703941"/>
              <a:gd name="connsiteX5" fmla="*/ 247233 w 491746"/>
              <a:gd name="connsiteY5" fmla="*/ 488692 h 703941"/>
              <a:gd name="connsiteX6" fmla="*/ 246285 w 491746"/>
              <a:gd name="connsiteY6" fmla="*/ 612239 h 703941"/>
              <a:gd name="connsiteX7" fmla="*/ 0 w 491746"/>
              <a:gd name="connsiteY7" fmla="*/ 703941 h 703941"/>
              <a:gd name="connsiteX8" fmla="*/ 5261 w 491746"/>
              <a:gd name="connsiteY8" fmla="*/ 489034 h 703941"/>
              <a:gd name="connsiteX0" fmla="*/ 5261 w 491746"/>
              <a:gd name="connsiteY0" fmla="*/ 489034 h 706561"/>
              <a:gd name="connsiteX1" fmla="*/ 465546 w 491746"/>
              <a:gd name="connsiteY1" fmla="*/ 5241 h 706561"/>
              <a:gd name="connsiteX2" fmla="*/ 491746 w 491746"/>
              <a:gd name="connsiteY2" fmla="*/ 0 h 706561"/>
              <a:gd name="connsiteX3" fmla="*/ 473400 w 491746"/>
              <a:gd name="connsiteY3" fmla="*/ 249895 h 706561"/>
              <a:gd name="connsiteX4" fmla="*/ 491740 w 491746"/>
              <a:gd name="connsiteY4" fmla="*/ 249895 h 706561"/>
              <a:gd name="connsiteX5" fmla="*/ 247233 w 491746"/>
              <a:gd name="connsiteY5" fmla="*/ 488692 h 706561"/>
              <a:gd name="connsiteX6" fmla="*/ 246285 w 491746"/>
              <a:gd name="connsiteY6" fmla="*/ 706561 h 706561"/>
              <a:gd name="connsiteX7" fmla="*/ 0 w 491746"/>
              <a:gd name="connsiteY7" fmla="*/ 703941 h 706561"/>
              <a:gd name="connsiteX8" fmla="*/ 5261 w 491746"/>
              <a:gd name="connsiteY8" fmla="*/ 489034 h 706561"/>
              <a:gd name="connsiteX0" fmla="*/ 5261 w 491746"/>
              <a:gd name="connsiteY0" fmla="*/ 489034 h 706561"/>
              <a:gd name="connsiteX1" fmla="*/ 465546 w 491746"/>
              <a:gd name="connsiteY1" fmla="*/ 5241 h 706561"/>
              <a:gd name="connsiteX2" fmla="*/ 491746 w 491746"/>
              <a:gd name="connsiteY2" fmla="*/ 0 h 706561"/>
              <a:gd name="connsiteX3" fmla="*/ 482090 w 491746"/>
              <a:gd name="connsiteY3" fmla="*/ 164209 h 706561"/>
              <a:gd name="connsiteX4" fmla="*/ 473400 w 491746"/>
              <a:gd name="connsiteY4" fmla="*/ 249895 h 706561"/>
              <a:gd name="connsiteX5" fmla="*/ 491740 w 491746"/>
              <a:gd name="connsiteY5" fmla="*/ 249895 h 706561"/>
              <a:gd name="connsiteX6" fmla="*/ 247233 w 491746"/>
              <a:gd name="connsiteY6" fmla="*/ 488692 h 706561"/>
              <a:gd name="connsiteX7" fmla="*/ 246285 w 491746"/>
              <a:gd name="connsiteY7" fmla="*/ 706561 h 706561"/>
              <a:gd name="connsiteX8" fmla="*/ 0 w 491746"/>
              <a:gd name="connsiteY8" fmla="*/ 703941 h 706561"/>
              <a:gd name="connsiteX9" fmla="*/ 5261 w 491746"/>
              <a:gd name="connsiteY9" fmla="*/ 489034 h 706561"/>
              <a:gd name="connsiteX0" fmla="*/ 5261 w 647154"/>
              <a:gd name="connsiteY0" fmla="*/ 489034 h 706561"/>
              <a:gd name="connsiteX1" fmla="*/ 465546 w 647154"/>
              <a:gd name="connsiteY1" fmla="*/ 5241 h 706561"/>
              <a:gd name="connsiteX2" fmla="*/ 491746 w 647154"/>
              <a:gd name="connsiteY2" fmla="*/ 0 h 706561"/>
              <a:gd name="connsiteX3" fmla="*/ 647154 w 647154"/>
              <a:gd name="connsiteY3" fmla="*/ 253291 h 706561"/>
              <a:gd name="connsiteX4" fmla="*/ 473400 w 647154"/>
              <a:gd name="connsiteY4" fmla="*/ 249895 h 706561"/>
              <a:gd name="connsiteX5" fmla="*/ 491740 w 647154"/>
              <a:gd name="connsiteY5" fmla="*/ 249895 h 706561"/>
              <a:gd name="connsiteX6" fmla="*/ 247233 w 647154"/>
              <a:gd name="connsiteY6" fmla="*/ 488692 h 706561"/>
              <a:gd name="connsiteX7" fmla="*/ 246285 w 647154"/>
              <a:gd name="connsiteY7" fmla="*/ 706561 h 706561"/>
              <a:gd name="connsiteX8" fmla="*/ 0 w 647154"/>
              <a:gd name="connsiteY8" fmla="*/ 703941 h 706561"/>
              <a:gd name="connsiteX9" fmla="*/ 5261 w 647154"/>
              <a:gd name="connsiteY9" fmla="*/ 489034 h 706561"/>
              <a:gd name="connsiteX0" fmla="*/ 5261 w 647154"/>
              <a:gd name="connsiteY0" fmla="*/ 489034 h 706561"/>
              <a:gd name="connsiteX1" fmla="*/ 465546 w 647154"/>
              <a:gd name="connsiteY1" fmla="*/ 5241 h 706561"/>
              <a:gd name="connsiteX2" fmla="*/ 491746 w 647154"/>
              <a:gd name="connsiteY2" fmla="*/ 0 h 706561"/>
              <a:gd name="connsiteX3" fmla="*/ 521391 w 647154"/>
              <a:gd name="connsiteY3" fmla="*/ 38446 h 706561"/>
              <a:gd name="connsiteX4" fmla="*/ 647154 w 647154"/>
              <a:gd name="connsiteY4" fmla="*/ 253291 h 706561"/>
              <a:gd name="connsiteX5" fmla="*/ 473400 w 647154"/>
              <a:gd name="connsiteY5" fmla="*/ 249895 h 706561"/>
              <a:gd name="connsiteX6" fmla="*/ 491740 w 647154"/>
              <a:gd name="connsiteY6" fmla="*/ 249895 h 706561"/>
              <a:gd name="connsiteX7" fmla="*/ 247233 w 647154"/>
              <a:gd name="connsiteY7" fmla="*/ 488692 h 706561"/>
              <a:gd name="connsiteX8" fmla="*/ 246285 w 647154"/>
              <a:gd name="connsiteY8" fmla="*/ 706561 h 706561"/>
              <a:gd name="connsiteX9" fmla="*/ 0 w 647154"/>
              <a:gd name="connsiteY9" fmla="*/ 703941 h 706561"/>
              <a:gd name="connsiteX10" fmla="*/ 5261 w 647154"/>
              <a:gd name="connsiteY10" fmla="*/ 489034 h 706561"/>
              <a:gd name="connsiteX0" fmla="*/ 5261 w 657634"/>
              <a:gd name="connsiteY0" fmla="*/ 489889 h 707416"/>
              <a:gd name="connsiteX1" fmla="*/ 465546 w 657634"/>
              <a:gd name="connsiteY1" fmla="*/ 6096 h 707416"/>
              <a:gd name="connsiteX2" fmla="*/ 491746 w 657634"/>
              <a:gd name="connsiteY2" fmla="*/ 855 h 707416"/>
              <a:gd name="connsiteX3" fmla="*/ 657634 w 657634"/>
              <a:gd name="connsiteY3" fmla="*/ 0 h 707416"/>
              <a:gd name="connsiteX4" fmla="*/ 647154 w 657634"/>
              <a:gd name="connsiteY4" fmla="*/ 254146 h 707416"/>
              <a:gd name="connsiteX5" fmla="*/ 473400 w 657634"/>
              <a:gd name="connsiteY5" fmla="*/ 250750 h 707416"/>
              <a:gd name="connsiteX6" fmla="*/ 491740 w 657634"/>
              <a:gd name="connsiteY6" fmla="*/ 250750 h 707416"/>
              <a:gd name="connsiteX7" fmla="*/ 247233 w 657634"/>
              <a:gd name="connsiteY7" fmla="*/ 489547 h 707416"/>
              <a:gd name="connsiteX8" fmla="*/ 246285 w 657634"/>
              <a:gd name="connsiteY8" fmla="*/ 707416 h 707416"/>
              <a:gd name="connsiteX9" fmla="*/ 0 w 657634"/>
              <a:gd name="connsiteY9" fmla="*/ 704796 h 707416"/>
              <a:gd name="connsiteX10" fmla="*/ 5261 w 657634"/>
              <a:gd name="connsiteY10" fmla="*/ 489889 h 707416"/>
              <a:gd name="connsiteX0" fmla="*/ 5261 w 657634"/>
              <a:gd name="connsiteY0" fmla="*/ 489034 h 706561"/>
              <a:gd name="connsiteX1" fmla="*/ 465546 w 657634"/>
              <a:gd name="connsiteY1" fmla="*/ 5241 h 706561"/>
              <a:gd name="connsiteX2" fmla="*/ 491746 w 657634"/>
              <a:gd name="connsiteY2" fmla="*/ 0 h 706561"/>
              <a:gd name="connsiteX3" fmla="*/ 657634 w 657634"/>
              <a:gd name="connsiteY3" fmla="*/ 9625 h 706561"/>
              <a:gd name="connsiteX4" fmla="*/ 647154 w 657634"/>
              <a:gd name="connsiteY4" fmla="*/ 253291 h 706561"/>
              <a:gd name="connsiteX5" fmla="*/ 473400 w 657634"/>
              <a:gd name="connsiteY5" fmla="*/ 249895 h 706561"/>
              <a:gd name="connsiteX6" fmla="*/ 491740 w 657634"/>
              <a:gd name="connsiteY6" fmla="*/ 249895 h 706561"/>
              <a:gd name="connsiteX7" fmla="*/ 247233 w 657634"/>
              <a:gd name="connsiteY7" fmla="*/ 488692 h 706561"/>
              <a:gd name="connsiteX8" fmla="*/ 246285 w 657634"/>
              <a:gd name="connsiteY8" fmla="*/ 706561 h 706561"/>
              <a:gd name="connsiteX9" fmla="*/ 0 w 657634"/>
              <a:gd name="connsiteY9" fmla="*/ 703941 h 706561"/>
              <a:gd name="connsiteX10" fmla="*/ 5261 w 657634"/>
              <a:gd name="connsiteY10" fmla="*/ 489034 h 706561"/>
              <a:gd name="connsiteX0" fmla="*/ 5261 w 657634"/>
              <a:gd name="connsiteY0" fmla="*/ 489034 h 706561"/>
              <a:gd name="connsiteX1" fmla="*/ 465546 w 657634"/>
              <a:gd name="connsiteY1" fmla="*/ 5241 h 706561"/>
              <a:gd name="connsiteX2" fmla="*/ 491746 w 657634"/>
              <a:gd name="connsiteY2" fmla="*/ 0 h 706561"/>
              <a:gd name="connsiteX3" fmla="*/ 657634 w 657634"/>
              <a:gd name="connsiteY3" fmla="*/ 1765 h 706561"/>
              <a:gd name="connsiteX4" fmla="*/ 647154 w 657634"/>
              <a:gd name="connsiteY4" fmla="*/ 253291 h 706561"/>
              <a:gd name="connsiteX5" fmla="*/ 473400 w 657634"/>
              <a:gd name="connsiteY5" fmla="*/ 249895 h 706561"/>
              <a:gd name="connsiteX6" fmla="*/ 491740 w 657634"/>
              <a:gd name="connsiteY6" fmla="*/ 249895 h 706561"/>
              <a:gd name="connsiteX7" fmla="*/ 247233 w 657634"/>
              <a:gd name="connsiteY7" fmla="*/ 488692 h 706561"/>
              <a:gd name="connsiteX8" fmla="*/ 246285 w 657634"/>
              <a:gd name="connsiteY8" fmla="*/ 706561 h 706561"/>
              <a:gd name="connsiteX9" fmla="*/ 0 w 657634"/>
              <a:gd name="connsiteY9" fmla="*/ 703941 h 706561"/>
              <a:gd name="connsiteX10" fmla="*/ 5261 w 657634"/>
              <a:gd name="connsiteY10" fmla="*/ 489034 h 706561"/>
              <a:gd name="connsiteX0" fmla="*/ 5261 w 657634"/>
              <a:gd name="connsiteY0" fmla="*/ 489034 h 706561"/>
              <a:gd name="connsiteX1" fmla="*/ 465546 w 657634"/>
              <a:gd name="connsiteY1" fmla="*/ 5241 h 706561"/>
              <a:gd name="connsiteX2" fmla="*/ 491746 w 657634"/>
              <a:gd name="connsiteY2" fmla="*/ 0 h 706561"/>
              <a:gd name="connsiteX3" fmla="*/ 657634 w 657634"/>
              <a:gd name="connsiteY3" fmla="*/ 1765 h 706561"/>
              <a:gd name="connsiteX4" fmla="*/ 649179 w 657634"/>
              <a:gd name="connsiteY4" fmla="*/ 247546 h 706561"/>
              <a:gd name="connsiteX5" fmla="*/ 473400 w 657634"/>
              <a:gd name="connsiteY5" fmla="*/ 249895 h 706561"/>
              <a:gd name="connsiteX6" fmla="*/ 491740 w 657634"/>
              <a:gd name="connsiteY6" fmla="*/ 249895 h 706561"/>
              <a:gd name="connsiteX7" fmla="*/ 247233 w 657634"/>
              <a:gd name="connsiteY7" fmla="*/ 488692 h 706561"/>
              <a:gd name="connsiteX8" fmla="*/ 246285 w 657634"/>
              <a:gd name="connsiteY8" fmla="*/ 706561 h 706561"/>
              <a:gd name="connsiteX9" fmla="*/ 0 w 657634"/>
              <a:gd name="connsiteY9" fmla="*/ 703941 h 706561"/>
              <a:gd name="connsiteX10" fmla="*/ 5261 w 657634"/>
              <a:gd name="connsiteY10" fmla="*/ 489034 h 706561"/>
              <a:gd name="connsiteX0" fmla="*/ 5261 w 657634"/>
              <a:gd name="connsiteY0" fmla="*/ 487269 h 704796"/>
              <a:gd name="connsiteX1" fmla="*/ 465546 w 657634"/>
              <a:gd name="connsiteY1" fmla="*/ 3476 h 704796"/>
              <a:gd name="connsiteX2" fmla="*/ 491746 w 657634"/>
              <a:gd name="connsiteY2" fmla="*/ 3980 h 704796"/>
              <a:gd name="connsiteX3" fmla="*/ 657634 w 657634"/>
              <a:gd name="connsiteY3" fmla="*/ 0 h 704796"/>
              <a:gd name="connsiteX4" fmla="*/ 649179 w 657634"/>
              <a:gd name="connsiteY4" fmla="*/ 245781 h 704796"/>
              <a:gd name="connsiteX5" fmla="*/ 473400 w 657634"/>
              <a:gd name="connsiteY5" fmla="*/ 248130 h 704796"/>
              <a:gd name="connsiteX6" fmla="*/ 491740 w 657634"/>
              <a:gd name="connsiteY6" fmla="*/ 248130 h 704796"/>
              <a:gd name="connsiteX7" fmla="*/ 247233 w 657634"/>
              <a:gd name="connsiteY7" fmla="*/ 486927 h 704796"/>
              <a:gd name="connsiteX8" fmla="*/ 246285 w 657634"/>
              <a:gd name="connsiteY8" fmla="*/ 704796 h 704796"/>
              <a:gd name="connsiteX9" fmla="*/ 0 w 657634"/>
              <a:gd name="connsiteY9" fmla="*/ 702176 h 704796"/>
              <a:gd name="connsiteX10" fmla="*/ 5261 w 657634"/>
              <a:gd name="connsiteY10" fmla="*/ 487269 h 704796"/>
              <a:gd name="connsiteX0" fmla="*/ 5261 w 657632"/>
              <a:gd name="connsiteY0" fmla="*/ 483793 h 701320"/>
              <a:gd name="connsiteX1" fmla="*/ 465546 w 657632"/>
              <a:gd name="connsiteY1" fmla="*/ 0 h 701320"/>
              <a:gd name="connsiteX2" fmla="*/ 491746 w 657632"/>
              <a:gd name="connsiteY2" fmla="*/ 504 h 701320"/>
              <a:gd name="connsiteX3" fmla="*/ 657632 w 657632"/>
              <a:gd name="connsiteY3" fmla="*/ 356 h 701320"/>
              <a:gd name="connsiteX4" fmla="*/ 649179 w 657632"/>
              <a:gd name="connsiteY4" fmla="*/ 242305 h 701320"/>
              <a:gd name="connsiteX5" fmla="*/ 473400 w 657632"/>
              <a:gd name="connsiteY5" fmla="*/ 244654 h 701320"/>
              <a:gd name="connsiteX6" fmla="*/ 491740 w 657632"/>
              <a:gd name="connsiteY6" fmla="*/ 244654 h 701320"/>
              <a:gd name="connsiteX7" fmla="*/ 247233 w 657632"/>
              <a:gd name="connsiteY7" fmla="*/ 483451 h 701320"/>
              <a:gd name="connsiteX8" fmla="*/ 246285 w 657632"/>
              <a:gd name="connsiteY8" fmla="*/ 701320 h 701320"/>
              <a:gd name="connsiteX9" fmla="*/ 0 w 657632"/>
              <a:gd name="connsiteY9" fmla="*/ 698700 h 701320"/>
              <a:gd name="connsiteX10" fmla="*/ 5261 w 657632"/>
              <a:gd name="connsiteY10" fmla="*/ 483793 h 701320"/>
              <a:gd name="connsiteX0" fmla="*/ 5261 w 657632"/>
              <a:gd name="connsiteY0" fmla="*/ 483793 h 701320"/>
              <a:gd name="connsiteX1" fmla="*/ 465546 w 657632"/>
              <a:gd name="connsiteY1" fmla="*/ 0 h 701320"/>
              <a:gd name="connsiteX2" fmla="*/ 491746 w 657632"/>
              <a:gd name="connsiteY2" fmla="*/ 504 h 701320"/>
              <a:gd name="connsiteX3" fmla="*/ 657632 w 657632"/>
              <a:gd name="connsiteY3" fmla="*/ 356 h 701320"/>
              <a:gd name="connsiteX4" fmla="*/ 649179 w 657632"/>
              <a:gd name="connsiteY4" fmla="*/ 242305 h 701320"/>
              <a:gd name="connsiteX5" fmla="*/ 473400 w 657632"/>
              <a:gd name="connsiteY5" fmla="*/ 244654 h 701320"/>
              <a:gd name="connsiteX6" fmla="*/ 491740 w 657632"/>
              <a:gd name="connsiteY6" fmla="*/ 244654 h 701320"/>
              <a:gd name="connsiteX7" fmla="*/ 247233 w 657632"/>
              <a:gd name="connsiteY7" fmla="*/ 483451 h 701320"/>
              <a:gd name="connsiteX8" fmla="*/ 240209 w 657632"/>
              <a:gd name="connsiteY8" fmla="*/ 701320 h 701320"/>
              <a:gd name="connsiteX9" fmla="*/ 0 w 657632"/>
              <a:gd name="connsiteY9" fmla="*/ 698700 h 701320"/>
              <a:gd name="connsiteX10" fmla="*/ 5261 w 657632"/>
              <a:gd name="connsiteY10" fmla="*/ 483793 h 70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7632" h="701320">
                <a:moveTo>
                  <a:pt x="5261" y="483793"/>
                </a:moveTo>
                <a:cubicBezTo>
                  <a:pt x="7657" y="226605"/>
                  <a:pt x="208796" y="15193"/>
                  <a:pt x="465546" y="0"/>
                </a:cubicBezTo>
                <a:lnTo>
                  <a:pt x="491746" y="504"/>
                </a:lnTo>
                <a:lnTo>
                  <a:pt x="657632" y="356"/>
                </a:lnTo>
                <a:lnTo>
                  <a:pt x="649179" y="242305"/>
                </a:lnTo>
                <a:lnTo>
                  <a:pt x="473400" y="244654"/>
                </a:lnTo>
                <a:lnTo>
                  <a:pt x="491740" y="244654"/>
                </a:lnTo>
                <a:cubicBezTo>
                  <a:pt x="366148" y="255500"/>
                  <a:pt x="248407" y="357397"/>
                  <a:pt x="247233" y="483451"/>
                </a:cubicBezTo>
                <a:lnTo>
                  <a:pt x="240209" y="701320"/>
                </a:lnTo>
                <a:lnTo>
                  <a:pt x="0" y="698700"/>
                </a:lnTo>
                <a:cubicBezTo>
                  <a:pt x="880" y="654138"/>
                  <a:pt x="4381" y="528355"/>
                  <a:pt x="5261" y="48379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CE8463B-4656-461D-9F6B-DF0FA598D238}"/>
              </a:ext>
            </a:extLst>
          </p:cNvPr>
          <p:cNvSpPr/>
          <p:nvPr/>
        </p:nvSpPr>
        <p:spPr>
          <a:xfrm>
            <a:off x="7243797" y="4372135"/>
            <a:ext cx="47781" cy="1718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7A86022-5718-4598-AAFF-5D108CCD92B2}"/>
              </a:ext>
            </a:extLst>
          </p:cNvPr>
          <p:cNvSpPr/>
          <p:nvPr/>
        </p:nvSpPr>
        <p:spPr>
          <a:xfrm rot="275680">
            <a:off x="6079297" y="4421190"/>
            <a:ext cx="561649" cy="5430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7478A0C-C76E-49D3-A98B-8E71D64DFD06}"/>
              </a:ext>
            </a:extLst>
          </p:cNvPr>
          <p:cNvSpPr/>
          <p:nvPr/>
        </p:nvSpPr>
        <p:spPr>
          <a:xfrm>
            <a:off x="10013659" y="4303553"/>
            <a:ext cx="553721" cy="218114"/>
          </a:xfrm>
          <a:custGeom>
            <a:avLst/>
            <a:gdLst>
              <a:gd name="connsiteX0" fmla="*/ 0 w 562110"/>
              <a:gd name="connsiteY0" fmla="*/ 243281 h 243281"/>
              <a:gd name="connsiteX1" fmla="*/ 75501 w 562110"/>
              <a:gd name="connsiteY1" fmla="*/ 226503 h 243281"/>
              <a:gd name="connsiteX2" fmla="*/ 100668 w 562110"/>
              <a:gd name="connsiteY2" fmla="*/ 209725 h 243281"/>
              <a:gd name="connsiteX3" fmla="*/ 151002 w 562110"/>
              <a:gd name="connsiteY3" fmla="*/ 192947 h 243281"/>
              <a:gd name="connsiteX4" fmla="*/ 159391 w 562110"/>
              <a:gd name="connsiteY4" fmla="*/ 167780 h 243281"/>
              <a:gd name="connsiteX5" fmla="*/ 209724 w 562110"/>
              <a:gd name="connsiteY5" fmla="*/ 151002 h 243281"/>
              <a:gd name="connsiteX6" fmla="*/ 268447 w 562110"/>
              <a:gd name="connsiteY6" fmla="*/ 134224 h 243281"/>
              <a:gd name="connsiteX7" fmla="*/ 293614 w 562110"/>
              <a:gd name="connsiteY7" fmla="*/ 125835 h 243281"/>
              <a:gd name="connsiteX8" fmla="*/ 411060 w 562110"/>
              <a:gd name="connsiteY8" fmla="*/ 92279 h 243281"/>
              <a:gd name="connsiteX9" fmla="*/ 436227 w 562110"/>
              <a:gd name="connsiteY9" fmla="*/ 83890 h 243281"/>
              <a:gd name="connsiteX10" fmla="*/ 486561 w 562110"/>
              <a:gd name="connsiteY10" fmla="*/ 50334 h 243281"/>
              <a:gd name="connsiteX11" fmla="*/ 536895 w 562110"/>
              <a:gd name="connsiteY11" fmla="*/ 25167 h 243281"/>
              <a:gd name="connsiteX12" fmla="*/ 562062 w 562110"/>
              <a:gd name="connsiteY12" fmla="*/ 0 h 243281"/>
              <a:gd name="connsiteX0" fmla="*/ 0 w 562110"/>
              <a:gd name="connsiteY0" fmla="*/ 243281 h 243281"/>
              <a:gd name="connsiteX1" fmla="*/ 75501 w 562110"/>
              <a:gd name="connsiteY1" fmla="*/ 226503 h 243281"/>
              <a:gd name="connsiteX2" fmla="*/ 100668 w 562110"/>
              <a:gd name="connsiteY2" fmla="*/ 209725 h 243281"/>
              <a:gd name="connsiteX3" fmla="*/ 151002 w 562110"/>
              <a:gd name="connsiteY3" fmla="*/ 192947 h 243281"/>
              <a:gd name="connsiteX4" fmla="*/ 176857 w 562110"/>
              <a:gd name="connsiteY4" fmla="*/ 167780 h 243281"/>
              <a:gd name="connsiteX5" fmla="*/ 209724 w 562110"/>
              <a:gd name="connsiteY5" fmla="*/ 151002 h 243281"/>
              <a:gd name="connsiteX6" fmla="*/ 268447 w 562110"/>
              <a:gd name="connsiteY6" fmla="*/ 134224 h 243281"/>
              <a:gd name="connsiteX7" fmla="*/ 293614 w 562110"/>
              <a:gd name="connsiteY7" fmla="*/ 125835 h 243281"/>
              <a:gd name="connsiteX8" fmla="*/ 411060 w 562110"/>
              <a:gd name="connsiteY8" fmla="*/ 92279 h 243281"/>
              <a:gd name="connsiteX9" fmla="*/ 436227 w 562110"/>
              <a:gd name="connsiteY9" fmla="*/ 83890 h 243281"/>
              <a:gd name="connsiteX10" fmla="*/ 486561 w 562110"/>
              <a:gd name="connsiteY10" fmla="*/ 50334 h 243281"/>
              <a:gd name="connsiteX11" fmla="*/ 536895 w 562110"/>
              <a:gd name="connsiteY11" fmla="*/ 25167 h 243281"/>
              <a:gd name="connsiteX12" fmla="*/ 562062 w 562110"/>
              <a:gd name="connsiteY12" fmla="*/ 0 h 243281"/>
              <a:gd name="connsiteX0" fmla="*/ 0 w 562110"/>
              <a:gd name="connsiteY0" fmla="*/ 243281 h 243281"/>
              <a:gd name="connsiteX1" fmla="*/ 75501 w 562110"/>
              <a:gd name="connsiteY1" fmla="*/ 226503 h 243281"/>
              <a:gd name="connsiteX2" fmla="*/ 113146 w 562110"/>
              <a:gd name="connsiteY2" fmla="*/ 217950 h 243281"/>
              <a:gd name="connsiteX3" fmla="*/ 151002 w 562110"/>
              <a:gd name="connsiteY3" fmla="*/ 192947 h 243281"/>
              <a:gd name="connsiteX4" fmla="*/ 176857 w 562110"/>
              <a:gd name="connsiteY4" fmla="*/ 167780 h 243281"/>
              <a:gd name="connsiteX5" fmla="*/ 209724 w 562110"/>
              <a:gd name="connsiteY5" fmla="*/ 151002 h 243281"/>
              <a:gd name="connsiteX6" fmla="*/ 268447 w 562110"/>
              <a:gd name="connsiteY6" fmla="*/ 134224 h 243281"/>
              <a:gd name="connsiteX7" fmla="*/ 293614 w 562110"/>
              <a:gd name="connsiteY7" fmla="*/ 125835 h 243281"/>
              <a:gd name="connsiteX8" fmla="*/ 411060 w 562110"/>
              <a:gd name="connsiteY8" fmla="*/ 92279 h 243281"/>
              <a:gd name="connsiteX9" fmla="*/ 436227 w 562110"/>
              <a:gd name="connsiteY9" fmla="*/ 83890 h 243281"/>
              <a:gd name="connsiteX10" fmla="*/ 486561 w 562110"/>
              <a:gd name="connsiteY10" fmla="*/ 50334 h 243281"/>
              <a:gd name="connsiteX11" fmla="*/ 536895 w 562110"/>
              <a:gd name="connsiteY11" fmla="*/ 25167 h 243281"/>
              <a:gd name="connsiteX12" fmla="*/ 562062 w 562110"/>
              <a:gd name="connsiteY12" fmla="*/ 0 h 243281"/>
              <a:gd name="connsiteX0" fmla="*/ 0 w 562110"/>
              <a:gd name="connsiteY0" fmla="*/ 243281 h 243281"/>
              <a:gd name="connsiteX1" fmla="*/ 75501 w 562110"/>
              <a:gd name="connsiteY1" fmla="*/ 234728 h 243281"/>
              <a:gd name="connsiteX2" fmla="*/ 113146 w 562110"/>
              <a:gd name="connsiteY2" fmla="*/ 217950 h 243281"/>
              <a:gd name="connsiteX3" fmla="*/ 151002 w 562110"/>
              <a:gd name="connsiteY3" fmla="*/ 192947 h 243281"/>
              <a:gd name="connsiteX4" fmla="*/ 176857 w 562110"/>
              <a:gd name="connsiteY4" fmla="*/ 167780 h 243281"/>
              <a:gd name="connsiteX5" fmla="*/ 209724 w 562110"/>
              <a:gd name="connsiteY5" fmla="*/ 151002 h 243281"/>
              <a:gd name="connsiteX6" fmla="*/ 268447 w 562110"/>
              <a:gd name="connsiteY6" fmla="*/ 134224 h 243281"/>
              <a:gd name="connsiteX7" fmla="*/ 293614 w 562110"/>
              <a:gd name="connsiteY7" fmla="*/ 125835 h 243281"/>
              <a:gd name="connsiteX8" fmla="*/ 411060 w 562110"/>
              <a:gd name="connsiteY8" fmla="*/ 92279 h 243281"/>
              <a:gd name="connsiteX9" fmla="*/ 436227 w 562110"/>
              <a:gd name="connsiteY9" fmla="*/ 83890 h 243281"/>
              <a:gd name="connsiteX10" fmla="*/ 486561 w 562110"/>
              <a:gd name="connsiteY10" fmla="*/ 50334 h 243281"/>
              <a:gd name="connsiteX11" fmla="*/ 536895 w 562110"/>
              <a:gd name="connsiteY11" fmla="*/ 25167 h 243281"/>
              <a:gd name="connsiteX12" fmla="*/ 562062 w 562110"/>
              <a:gd name="connsiteY12" fmla="*/ 0 h 243281"/>
              <a:gd name="connsiteX0" fmla="*/ 0 w 562110"/>
              <a:gd name="connsiteY0" fmla="*/ 243281 h 243281"/>
              <a:gd name="connsiteX1" fmla="*/ 70666 w 562110"/>
              <a:gd name="connsiteY1" fmla="*/ 229417 h 243281"/>
              <a:gd name="connsiteX2" fmla="*/ 113146 w 562110"/>
              <a:gd name="connsiteY2" fmla="*/ 217950 h 243281"/>
              <a:gd name="connsiteX3" fmla="*/ 151002 w 562110"/>
              <a:gd name="connsiteY3" fmla="*/ 192947 h 243281"/>
              <a:gd name="connsiteX4" fmla="*/ 176857 w 562110"/>
              <a:gd name="connsiteY4" fmla="*/ 167780 h 243281"/>
              <a:gd name="connsiteX5" fmla="*/ 209724 w 562110"/>
              <a:gd name="connsiteY5" fmla="*/ 151002 h 243281"/>
              <a:gd name="connsiteX6" fmla="*/ 268447 w 562110"/>
              <a:gd name="connsiteY6" fmla="*/ 134224 h 243281"/>
              <a:gd name="connsiteX7" fmla="*/ 293614 w 562110"/>
              <a:gd name="connsiteY7" fmla="*/ 125835 h 243281"/>
              <a:gd name="connsiteX8" fmla="*/ 411060 w 562110"/>
              <a:gd name="connsiteY8" fmla="*/ 92279 h 243281"/>
              <a:gd name="connsiteX9" fmla="*/ 436227 w 562110"/>
              <a:gd name="connsiteY9" fmla="*/ 83890 h 243281"/>
              <a:gd name="connsiteX10" fmla="*/ 486561 w 562110"/>
              <a:gd name="connsiteY10" fmla="*/ 50334 h 243281"/>
              <a:gd name="connsiteX11" fmla="*/ 536895 w 562110"/>
              <a:gd name="connsiteY11" fmla="*/ 25167 h 243281"/>
              <a:gd name="connsiteX12" fmla="*/ 562062 w 562110"/>
              <a:gd name="connsiteY12" fmla="*/ 0 h 243281"/>
              <a:gd name="connsiteX0" fmla="*/ 0 w 562110"/>
              <a:gd name="connsiteY0" fmla="*/ 243281 h 243281"/>
              <a:gd name="connsiteX1" fmla="*/ 70666 w 562110"/>
              <a:gd name="connsiteY1" fmla="*/ 229417 h 243281"/>
              <a:gd name="connsiteX2" fmla="*/ 110729 w 562110"/>
              <a:gd name="connsiteY2" fmla="*/ 212638 h 243281"/>
              <a:gd name="connsiteX3" fmla="*/ 151002 w 562110"/>
              <a:gd name="connsiteY3" fmla="*/ 192947 h 243281"/>
              <a:gd name="connsiteX4" fmla="*/ 176857 w 562110"/>
              <a:gd name="connsiteY4" fmla="*/ 167780 h 243281"/>
              <a:gd name="connsiteX5" fmla="*/ 209724 w 562110"/>
              <a:gd name="connsiteY5" fmla="*/ 151002 h 243281"/>
              <a:gd name="connsiteX6" fmla="*/ 268447 w 562110"/>
              <a:gd name="connsiteY6" fmla="*/ 134224 h 243281"/>
              <a:gd name="connsiteX7" fmla="*/ 293614 w 562110"/>
              <a:gd name="connsiteY7" fmla="*/ 125835 h 243281"/>
              <a:gd name="connsiteX8" fmla="*/ 411060 w 562110"/>
              <a:gd name="connsiteY8" fmla="*/ 92279 h 243281"/>
              <a:gd name="connsiteX9" fmla="*/ 436227 w 562110"/>
              <a:gd name="connsiteY9" fmla="*/ 83890 h 243281"/>
              <a:gd name="connsiteX10" fmla="*/ 486561 w 562110"/>
              <a:gd name="connsiteY10" fmla="*/ 50334 h 243281"/>
              <a:gd name="connsiteX11" fmla="*/ 536895 w 562110"/>
              <a:gd name="connsiteY11" fmla="*/ 25167 h 243281"/>
              <a:gd name="connsiteX12" fmla="*/ 562062 w 562110"/>
              <a:gd name="connsiteY12" fmla="*/ 0 h 24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2110" h="243281">
                <a:moveTo>
                  <a:pt x="0" y="243281"/>
                </a:moveTo>
                <a:cubicBezTo>
                  <a:pt x="7465" y="241788"/>
                  <a:pt x="52211" y="234524"/>
                  <a:pt x="70666" y="229417"/>
                </a:cubicBezTo>
                <a:cubicBezTo>
                  <a:pt x="89121" y="224310"/>
                  <a:pt x="97340" y="218716"/>
                  <a:pt x="110729" y="212638"/>
                </a:cubicBezTo>
                <a:cubicBezTo>
                  <a:pt x="124118" y="206560"/>
                  <a:pt x="139981" y="200423"/>
                  <a:pt x="151002" y="192947"/>
                </a:cubicBezTo>
                <a:cubicBezTo>
                  <a:pt x="162023" y="185471"/>
                  <a:pt x="169661" y="172920"/>
                  <a:pt x="176857" y="167780"/>
                </a:cubicBezTo>
                <a:cubicBezTo>
                  <a:pt x="191248" y="157501"/>
                  <a:pt x="194459" y="156595"/>
                  <a:pt x="209724" y="151002"/>
                </a:cubicBezTo>
                <a:cubicBezTo>
                  <a:pt x="224989" y="145409"/>
                  <a:pt x="194718" y="155289"/>
                  <a:pt x="268447" y="134224"/>
                </a:cubicBezTo>
                <a:cubicBezTo>
                  <a:pt x="276950" y="131795"/>
                  <a:pt x="285083" y="128162"/>
                  <a:pt x="293614" y="125835"/>
                </a:cubicBezTo>
                <a:cubicBezTo>
                  <a:pt x="409485" y="94234"/>
                  <a:pt x="314613" y="124428"/>
                  <a:pt x="411060" y="92279"/>
                </a:cubicBezTo>
                <a:cubicBezTo>
                  <a:pt x="419449" y="89483"/>
                  <a:pt x="428869" y="88795"/>
                  <a:pt x="436227" y="83890"/>
                </a:cubicBezTo>
                <a:lnTo>
                  <a:pt x="486561" y="50334"/>
                </a:lnTo>
                <a:cubicBezTo>
                  <a:pt x="558686" y="2251"/>
                  <a:pt x="467431" y="59899"/>
                  <a:pt x="536895" y="25167"/>
                </a:cubicBezTo>
                <a:cubicBezTo>
                  <a:pt x="564389" y="11420"/>
                  <a:pt x="562062" y="17200"/>
                  <a:pt x="562062" y="0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76CAF7-82AD-4F72-9EF1-308601E98C1D}"/>
              </a:ext>
            </a:extLst>
          </p:cNvPr>
          <p:cNvSpPr/>
          <p:nvPr/>
        </p:nvSpPr>
        <p:spPr>
          <a:xfrm>
            <a:off x="1658224" y="1845580"/>
            <a:ext cx="5863904" cy="2676087"/>
          </a:xfrm>
          <a:custGeom>
            <a:avLst/>
            <a:gdLst>
              <a:gd name="connsiteX0" fmla="*/ 0 w 5335398"/>
              <a:gd name="connsiteY0" fmla="*/ 0 h 1686253"/>
              <a:gd name="connsiteX1" fmla="*/ 117446 w 5335398"/>
              <a:gd name="connsiteY1" fmla="*/ 8389 h 1686253"/>
              <a:gd name="connsiteX2" fmla="*/ 167780 w 5335398"/>
              <a:gd name="connsiteY2" fmla="*/ 16778 h 1686253"/>
              <a:gd name="connsiteX3" fmla="*/ 780176 w 5335398"/>
              <a:gd name="connsiteY3" fmla="*/ 33556 h 1686253"/>
              <a:gd name="connsiteX4" fmla="*/ 1283515 w 5335398"/>
              <a:gd name="connsiteY4" fmla="*/ 50334 h 1686253"/>
              <a:gd name="connsiteX5" fmla="*/ 1308682 w 5335398"/>
              <a:gd name="connsiteY5" fmla="*/ 58723 h 1686253"/>
              <a:gd name="connsiteX6" fmla="*/ 1493240 w 5335398"/>
              <a:gd name="connsiteY6" fmla="*/ 75501 h 1686253"/>
              <a:gd name="connsiteX7" fmla="*/ 1526796 w 5335398"/>
              <a:gd name="connsiteY7" fmla="*/ 83890 h 1686253"/>
              <a:gd name="connsiteX8" fmla="*/ 1568741 w 5335398"/>
              <a:gd name="connsiteY8" fmla="*/ 92279 h 1686253"/>
              <a:gd name="connsiteX9" fmla="*/ 1593908 w 5335398"/>
              <a:gd name="connsiteY9" fmla="*/ 100668 h 1686253"/>
              <a:gd name="connsiteX10" fmla="*/ 1778466 w 5335398"/>
              <a:gd name="connsiteY10" fmla="*/ 109057 h 1686253"/>
              <a:gd name="connsiteX11" fmla="*/ 1870745 w 5335398"/>
              <a:gd name="connsiteY11" fmla="*/ 125835 h 1686253"/>
              <a:gd name="connsiteX12" fmla="*/ 1895912 w 5335398"/>
              <a:gd name="connsiteY12" fmla="*/ 142613 h 1686253"/>
              <a:gd name="connsiteX13" fmla="*/ 1929468 w 5335398"/>
              <a:gd name="connsiteY13" fmla="*/ 159391 h 1686253"/>
              <a:gd name="connsiteX14" fmla="*/ 1954635 w 5335398"/>
              <a:gd name="connsiteY14" fmla="*/ 176169 h 1686253"/>
              <a:gd name="connsiteX15" fmla="*/ 1979802 w 5335398"/>
              <a:gd name="connsiteY15" fmla="*/ 184558 h 1686253"/>
              <a:gd name="connsiteX16" fmla="*/ 2030135 w 5335398"/>
              <a:gd name="connsiteY16" fmla="*/ 218114 h 1686253"/>
              <a:gd name="connsiteX17" fmla="*/ 2055302 w 5335398"/>
              <a:gd name="connsiteY17" fmla="*/ 234892 h 1686253"/>
              <a:gd name="connsiteX18" fmla="*/ 2080469 w 5335398"/>
              <a:gd name="connsiteY18" fmla="*/ 251670 h 1686253"/>
              <a:gd name="connsiteX19" fmla="*/ 2114025 w 5335398"/>
              <a:gd name="connsiteY19" fmla="*/ 268448 h 1686253"/>
              <a:gd name="connsiteX20" fmla="*/ 2164359 w 5335398"/>
              <a:gd name="connsiteY20" fmla="*/ 302004 h 1686253"/>
              <a:gd name="connsiteX21" fmla="*/ 2189526 w 5335398"/>
              <a:gd name="connsiteY21" fmla="*/ 318782 h 1686253"/>
              <a:gd name="connsiteX22" fmla="*/ 2223082 w 5335398"/>
              <a:gd name="connsiteY22" fmla="*/ 335560 h 1686253"/>
              <a:gd name="connsiteX23" fmla="*/ 2256638 w 5335398"/>
              <a:gd name="connsiteY23" fmla="*/ 343949 h 1686253"/>
              <a:gd name="connsiteX24" fmla="*/ 2281805 w 5335398"/>
              <a:gd name="connsiteY24" fmla="*/ 352338 h 1686253"/>
              <a:gd name="connsiteX25" fmla="*/ 2357306 w 5335398"/>
              <a:gd name="connsiteY25" fmla="*/ 369116 h 1686253"/>
              <a:gd name="connsiteX26" fmla="*/ 2424418 w 5335398"/>
              <a:gd name="connsiteY26" fmla="*/ 385894 h 1686253"/>
              <a:gd name="connsiteX27" fmla="*/ 2483141 w 5335398"/>
              <a:gd name="connsiteY27" fmla="*/ 419450 h 1686253"/>
              <a:gd name="connsiteX28" fmla="*/ 2533475 w 5335398"/>
              <a:gd name="connsiteY28" fmla="*/ 436228 h 1686253"/>
              <a:gd name="connsiteX29" fmla="*/ 2558642 w 5335398"/>
              <a:gd name="connsiteY29" fmla="*/ 444617 h 1686253"/>
              <a:gd name="connsiteX30" fmla="*/ 2608976 w 5335398"/>
              <a:gd name="connsiteY30" fmla="*/ 461394 h 1686253"/>
              <a:gd name="connsiteX31" fmla="*/ 2634143 w 5335398"/>
              <a:gd name="connsiteY31" fmla="*/ 469783 h 1686253"/>
              <a:gd name="connsiteX32" fmla="*/ 2684477 w 5335398"/>
              <a:gd name="connsiteY32" fmla="*/ 503339 h 1686253"/>
              <a:gd name="connsiteX33" fmla="*/ 2734811 w 5335398"/>
              <a:gd name="connsiteY33" fmla="*/ 536895 h 1686253"/>
              <a:gd name="connsiteX34" fmla="*/ 2785145 w 5335398"/>
              <a:gd name="connsiteY34" fmla="*/ 553673 h 1686253"/>
              <a:gd name="connsiteX35" fmla="*/ 2810312 w 5335398"/>
              <a:gd name="connsiteY35" fmla="*/ 570451 h 1686253"/>
              <a:gd name="connsiteX36" fmla="*/ 2860646 w 5335398"/>
              <a:gd name="connsiteY36" fmla="*/ 587229 h 1686253"/>
              <a:gd name="connsiteX37" fmla="*/ 2885813 w 5335398"/>
              <a:gd name="connsiteY37" fmla="*/ 604007 h 1686253"/>
              <a:gd name="connsiteX38" fmla="*/ 2952924 w 5335398"/>
              <a:gd name="connsiteY38" fmla="*/ 620785 h 1686253"/>
              <a:gd name="connsiteX39" fmla="*/ 3003258 w 5335398"/>
              <a:gd name="connsiteY39" fmla="*/ 637563 h 1686253"/>
              <a:gd name="connsiteX40" fmla="*/ 3053592 w 5335398"/>
              <a:gd name="connsiteY40" fmla="*/ 654341 h 1686253"/>
              <a:gd name="connsiteX41" fmla="*/ 3078759 w 5335398"/>
              <a:gd name="connsiteY41" fmla="*/ 662730 h 1686253"/>
              <a:gd name="connsiteX42" fmla="*/ 3112315 w 5335398"/>
              <a:gd name="connsiteY42" fmla="*/ 671119 h 1686253"/>
              <a:gd name="connsiteX43" fmla="*/ 3137482 w 5335398"/>
              <a:gd name="connsiteY43" fmla="*/ 679508 h 1686253"/>
              <a:gd name="connsiteX44" fmla="*/ 3204594 w 5335398"/>
              <a:gd name="connsiteY44" fmla="*/ 696286 h 1686253"/>
              <a:gd name="connsiteX45" fmla="*/ 3238150 w 5335398"/>
              <a:gd name="connsiteY45" fmla="*/ 704675 h 1686253"/>
              <a:gd name="connsiteX46" fmla="*/ 3330429 w 5335398"/>
              <a:gd name="connsiteY46" fmla="*/ 721453 h 1686253"/>
              <a:gd name="connsiteX47" fmla="*/ 3380763 w 5335398"/>
              <a:gd name="connsiteY47" fmla="*/ 738231 h 1686253"/>
              <a:gd name="connsiteX48" fmla="*/ 3431097 w 5335398"/>
              <a:gd name="connsiteY48" fmla="*/ 780176 h 1686253"/>
              <a:gd name="connsiteX49" fmla="*/ 3481431 w 5335398"/>
              <a:gd name="connsiteY49" fmla="*/ 813732 h 1686253"/>
              <a:gd name="connsiteX50" fmla="*/ 3523376 w 5335398"/>
              <a:gd name="connsiteY50" fmla="*/ 855677 h 1686253"/>
              <a:gd name="connsiteX51" fmla="*/ 3548543 w 5335398"/>
              <a:gd name="connsiteY51" fmla="*/ 880844 h 1686253"/>
              <a:gd name="connsiteX52" fmla="*/ 3573710 w 5335398"/>
              <a:gd name="connsiteY52" fmla="*/ 897622 h 1686253"/>
              <a:gd name="connsiteX53" fmla="*/ 3607266 w 5335398"/>
              <a:gd name="connsiteY53" fmla="*/ 922789 h 1686253"/>
              <a:gd name="connsiteX54" fmla="*/ 3657600 w 5335398"/>
              <a:gd name="connsiteY54" fmla="*/ 947956 h 1686253"/>
              <a:gd name="connsiteX55" fmla="*/ 3691156 w 5335398"/>
              <a:gd name="connsiteY55" fmla="*/ 981512 h 1686253"/>
              <a:gd name="connsiteX56" fmla="*/ 3716323 w 5335398"/>
              <a:gd name="connsiteY56" fmla="*/ 998290 h 1686253"/>
              <a:gd name="connsiteX57" fmla="*/ 3749879 w 5335398"/>
              <a:gd name="connsiteY57" fmla="*/ 1023457 h 1686253"/>
              <a:gd name="connsiteX58" fmla="*/ 3783435 w 5335398"/>
              <a:gd name="connsiteY58" fmla="*/ 1040235 h 1686253"/>
              <a:gd name="connsiteX59" fmla="*/ 3833769 w 5335398"/>
              <a:gd name="connsiteY59" fmla="*/ 1082180 h 1686253"/>
              <a:gd name="connsiteX60" fmla="*/ 3858935 w 5335398"/>
              <a:gd name="connsiteY60" fmla="*/ 1090569 h 1686253"/>
              <a:gd name="connsiteX61" fmla="*/ 3884102 w 5335398"/>
              <a:gd name="connsiteY61" fmla="*/ 1107347 h 1686253"/>
              <a:gd name="connsiteX62" fmla="*/ 3909269 w 5335398"/>
              <a:gd name="connsiteY62" fmla="*/ 1115736 h 1686253"/>
              <a:gd name="connsiteX63" fmla="*/ 3959603 w 5335398"/>
              <a:gd name="connsiteY63" fmla="*/ 1149292 h 1686253"/>
              <a:gd name="connsiteX64" fmla="*/ 3984770 w 5335398"/>
              <a:gd name="connsiteY64" fmla="*/ 1157681 h 1686253"/>
              <a:gd name="connsiteX65" fmla="*/ 4043493 w 5335398"/>
              <a:gd name="connsiteY65" fmla="*/ 1191237 h 1686253"/>
              <a:gd name="connsiteX66" fmla="*/ 4068660 w 5335398"/>
              <a:gd name="connsiteY66" fmla="*/ 1199626 h 1686253"/>
              <a:gd name="connsiteX67" fmla="*/ 4093827 w 5335398"/>
              <a:gd name="connsiteY67" fmla="*/ 1216404 h 1686253"/>
              <a:gd name="connsiteX68" fmla="*/ 4118994 w 5335398"/>
              <a:gd name="connsiteY68" fmla="*/ 1224793 h 1686253"/>
              <a:gd name="connsiteX69" fmla="*/ 4152550 w 5335398"/>
              <a:gd name="connsiteY69" fmla="*/ 1241571 h 1686253"/>
              <a:gd name="connsiteX70" fmla="*/ 4202884 w 5335398"/>
              <a:gd name="connsiteY70" fmla="*/ 1258349 h 1686253"/>
              <a:gd name="connsiteX71" fmla="*/ 4253218 w 5335398"/>
              <a:gd name="connsiteY71" fmla="*/ 1283516 h 1686253"/>
              <a:gd name="connsiteX72" fmla="*/ 4311941 w 5335398"/>
              <a:gd name="connsiteY72" fmla="*/ 1291905 h 1686253"/>
              <a:gd name="connsiteX73" fmla="*/ 4446165 w 5335398"/>
              <a:gd name="connsiteY73" fmla="*/ 1308683 h 1686253"/>
              <a:gd name="connsiteX74" fmla="*/ 4488110 w 5335398"/>
              <a:gd name="connsiteY74" fmla="*/ 1317072 h 1686253"/>
              <a:gd name="connsiteX75" fmla="*/ 4580389 w 5335398"/>
              <a:gd name="connsiteY75" fmla="*/ 1333850 h 1686253"/>
              <a:gd name="connsiteX76" fmla="*/ 4613945 w 5335398"/>
              <a:gd name="connsiteY76" fmla="*/ 1342239 h 1686253"/>
              <a:gd name="connsiteX77" fmla="*/ 4664279 w 5335398"/>
              <a:gd name="connsiteY77" fmla="*/ 1359017 h 1686253"/>
              <a:gd name="connsiteX78" fmla="*/ 4689446 w 5335398"/>
              <a:gd name="connsiteY78" fmla="*/ 1375794 h 1686253"/>
              <a:gd name="connsiteX79" fmla="*/ 4739780 w 5335398"/>
              <a:gd name="connsiteY79" fmla="*/ 1392572 h 1686253"/>
              <a:gd name="connsiteX80" fmla="*/ 4815280 w 5335398"/>
              <a:gd name="connsiteY80" fmla="*/ 1426128 h 1686253"/>
              <a:gd name="connsiteX81" fmla="*/ 4840447 w 5335398"/>
              <a:gd name="connsiteY81" fmla="*/ 1434517 h 1686253"/>
              <a:gd name="connsiteX82" fmla="*/ 4907559 w 5335398"/>
              <a:gd name="connsiteY82" fmla="*/ 1451295 h 1686253"/>
              <a:gd name="connsiteX83" fmla="*/ 4941115 w 5335398"/>
              <a:gd name="connsiteY83" fmla="*/ 1468073 h 1686253"/>
              <a:gd name="connsiteX84" fmla="*/ 4966282 w 5335398"/>
              <a:gd name="connsiteY84" fmla="*/ 1493240 h 1686253"/>
              <a:gd name="connsiteX85" fmla="*/ 4991449 w 5335398"/>
              <a:gd name="connsiteY85" fmla="*/ 1510018 h 1686253"/>
              <a:gd name="connsiteX86" fmla="*/ 5008227 w 5335398"/>
              <a:gd name="connsiteY86" fmla="*/ 1535185 h 1686253"/>
              <a:gd name="connsiteX87" fmla="*/ 5033394 w 5335398"/>
              <a:gd name="connsiteY87" fmla="*/ 1543574 h 1686253"/>
              <a:gd name="connsiteX88" fmla="*/ 5058561 w 5335398"/>
              <a:gd name="connsiteY88" fmla="*/ 1560352 h 1686253"/>
              <a:gd name="connsiteX89" fmla="*/ 5083728 w 5335398"/>
              <a:gd name="connsiteY89" fmla="*/ 1585519 h 1686253"/>
              <a:gd name="connsiteX90" fmla="*/ 5201174 w 5335398"/>
              <a:gd name="connsiteY90" fmla="*/ 1652631 h 1686253"/>
              <a:gd name="connsiteX91" fmla="*/ 5234730 w 5335398"/>
              <a:gd name="connsiteY91" fmla="*/ 1661020 h 1686253"/>
              <a:gd name="connsiteX92" fmla="*/ 5259897 w 5335398"/>
              <a:gd name="connsiteY92" fmla="*/ 1677798 h 1686253"/>
              <a:gd name="connsiteX93" fmla="*/ 5335398 w 5335398"/>
              <a:gd name="connsiteY93" fmla="*/ 1686187 h 1686253"/>
              <a:gd name="connsiteX0" fmla="*/ 0 w 5469622"/>
              <a:gd name="connsiteY0" fmla="*/ 87992 h 1681966"/>
              <a:gd name="connsiteX1" fmla="*/ 251670 w 5469622"/>
              <a:gd name="connsiteY1" fmla="*/ 4102 h 1681966"/>
              <a:gd name="connsiteX2" fmla="*/ 302004 w 5469622"/>
              <a:gd name="connsiteY2" fmla="*/ 12491 h 1681966"/>
              <a:gd name="connsiteX3" fmla="*/ 914400 w 5469622"/>
              <a:gd name="connsiteY3" fmla="*/ 29269 h 1681966"/>
              <a:gd name="connsiteX4" fmla="*/ 1417739 w 5469622"/>
              <a:gd name="connsiteY4" fmla="*/ 46047 h 1681966"/>
              <a:gd name="connsiteX5" fmla="*/ 1442906 w 5469622"/>
              <a:gd name="connsiteY5" fmla="*/ 54436 h 1681966"/>
              <a:gd name="connsiteX6" fmla="*/ 1627464 w 5469622"/>
              <a:gd name="connsiteY6" fmla="*/ 71214 h 1681966"/>
              <a:gd name="connsiteX7" fmla="*/ 1661020 w 5469622"/>
              <a:gd name="connsiteY7" fmla="*/ 79603 h 1681966"/>
              <a:gd name="connsiteX8" fmla="*/ 1702965 w 5469622"/>
              <a:gd name="connsiteY8" fmla="*/ 87992 h 1681966"/>
              <a:gd name="connsiteX9" fmla="*/ 1728132 w 5469622"/>
              <a:gd name="connsiteY9" fmla="*/ 96381 h 1681966"/>
              <a:gd name="connsiteX10" fmla="*/ 1912690 w 5469622"/>
              <a:gd name="connsiteY10" fmla="*/ 104770 h 1681966"/>
              <a:gd name="connsiteX11" fmla="*/ 2004969 w 5469622"/>
              <a:gd name="connsiteY11" fmla="*/ 121548 h 1681966"/>
              <a:gd name="connsiteX12" fmla="*/ 2030136 w 5469622"/>
              <a:gd name="connsiteY12" fmla="*/ 138326 h 1681966"/>
              <a:gd name="connsiteX13" fmla="*/ 2063692 w 5469622"/>
              <a:gd name="connsiteY13" fmla="*/ 155104 h 1681966"/>
              <a:gd name="connsiteX14" fmla="*/ 2088859 w 5469622"/>
              <a:gd name="connsiteY14" fmla="*/ 171882 h 1681966"/>
              <a:gd name="connsiteX15" fmla="*/ 2114026 w 5469622"/>
              <a:gd name="connsiteY15" fmla="*/ 180271 h 1681966"/>
              <a:gd name="connsiteX16" fmla="*/ 2164359 w 5469622"/>
              <a:gd name="connsiteY16" fmla="*/ 213827 h 1681966"/>
              <a:gd name="connsiteX17" fmla="*/ 2189526 w 5469622"/>
              <a:gd name="connsiteY17" fmla="*/ 230605 h 1681966"/>
              <a:gd name="connsiteX18" fmla="*/ 2214693 w 5469622"/>
              <a:gd name="connsiteY18" fmla="*/ 247383 h 1681966"/>
              <a:gd name="connsiteX19" fmla="*/ 2248249 w 5469622"/>
              <a:gd name="connsiteY19" fmla="*/ 264161 h 1681966"/>
              <a:gd name="connsiteX20" fmla="*/ 2298583 w 5469622"/>
              <a:gd name="connsiteY20" fmla="*/ 297717 h 1681966"/>
              <a:gd name="connsiteX21" fmla="*/ 2323750 w 5469622"/>
              <a:gd name="connsiteY21" fmla="*/ 314495 h 1681966"/>
              <a:gd name="connsiteX22" fmla="*/ 2357306 w 5469622"/>
              <a:gd name="connsiteY22" fmla="*/ 331273 h 1681966"/>
              <a:gd name="connsiteX23" fmla="*/ 2390862 w 5469622"/>
              <a:gd name="connsiteY23" fmla="*/ 339662 h 1681966"/>
              <a:gd name="connsiteX24" fmla="*/ 2416029 w 5469622"/>
              <a:gd name="connsiteY24" fmla="*/ 348051 h 1681966"/>
              <a:gd name="connsiteX25" fmla="*/ 2491530 w 5469622"/>
              <a:gd name="connsiteY25" fmla="*/ 364829 h 1681966"/>
              <a:gd name="connsiteX26" fmla="*/ 2558642 w 5469622"/>
              <a:gd name="connsiteY26" fmla="*/ 381607 h 1681966"/>
              <a:gd name="connsiteX27" fmla="*/ 2617365 w 5469622"/>
              <a:gd name="connsiteY27" fmla="*/ 415163 h 1681966"/>
              <a:gd name="connsiteX28" fmla="*/ 2667699 w 5469622"/>
              <a:gd name="connsiteY28" fmla="*/ 431941 h 1681966"/>
              <a:gd name="connsiteX29" fmla="*/ 2692866 w 5469622"/>
              <a:gd name="connsiteY29" fmla="*/ 440330 h 1681966"/>
              <a:gd name="connsiteX30" fmla="*/ 2743200 w 5469622"/>
              <a:gd name="connsiteY30" fmla="*/ 457107 h 1681966"/>
              <a:gd name="connsiteX31" fmla="*/ 2768367 w 5469622"/>
              <a:gd name="connsiteY31" fmla="*/ 465496 h 1681966"/>
              <a:gd name="connsiteX32" fmla="*/ 2818701 w 5469622"/>
              <a:gd name="connsiteY32" fmla="*/ 499052 h 1681966"/>
              <a:gd name="connsiteX33" fmla="*/ 2869035 w 5469622"/>
              <a:gd name="connsiteY33" fmla="*/ 532608 h 1681966"/>
              <a:gd name="connsiteX34" fmla="*/ 2919369 w 5469622"/>
              <a:gd name="connsiteY34" fmla="*/ 549386 h 1681966"/>
              <a:gd name="connsiteX35" fmla="*/ 2944536 w 5469622"/>
              <a:gd name="connsiteY35" fmla="*/ 566164 h 1681966"/>
              <a:gd name="connsiteX36" fmla="*/ 2994870 w 5469622"/>
              <a:gd name="connsiteY36" fmla="*/ 582942 h 1681966"/>
              <a:gd name="connsiteX37" fmla="*/ 3020037 w 5469622"/>
              <a:gd name="connsiteY37" fmla="*/ 599720 h 1681966"/>
              <a:gd name="connsiteX38" fmla="*/ 3087148 w 5469622"/>
              <a:gd name="connsiteY38" fmla="*/ 616498 h 1681966"/>
              <a:gd name="connsiteX39" fmla="*/ 3137482 w 5469622"/>
              <a:gd name="connsiteY39" fmla="*/ 633276 h 1681966"/>
              <a:gd name="connsiteX40" fmla="*/ 3187816 w 5469622"/>
              <a:gd name="connsiteY40" fmla="*/ 650054 h 1681966"/>
              <a:gd name="connsiteX41" fmla="*/ 3212983 w 5469622"/>
              <a:gd name="connsiteY41" fmla="*/ 658443 h 1681966"/>
              <a:gd name="connsiteX42" fmla="*/ 3246539 w 5469622"/>
              <a:gd name="connsiteY42" fmla="*/ 666832 h 1681966"/>
              <a:gd name="connsiteX43" fmla="*/ 3271706 w 5469622"/>
              <a:gd name="connsiteY43" fmla="*/ 675221 h 1681966"/>
              <a:gd name="connsiteX44" fmla="*/ 3338818 w 5469622"/>
              <a:gd name="connsiteY44" fmla="*/ 691999 h 1681966"/>
              <a:gd name="connsiteX45" fmla="*/ 3372374 w 5469622"/>
              <a:gd name="connsiteY45" fmla="*/ 700388 h 1681966"/>
              <a:gd name="connsiteX46" fmla="*/ 3464653 w 5469622"/>
              <a:gd name="connsiteY46" fmla="*/ 717166 h 1681966"/>
              <a:gd name="connsiteX47" fmla="*/ 3514987 w 5469622"/>
              <a:gd name="connsiteY47" fmla="*/ 733944 h 1681966"/>
              <a:gd name="connsiteX48" fmla="*/ 3565321 w 5469622"/>
              <a:gd name="connsiteY48" fmla="*/ 775889 h 1681966"/>
              <a:gd name="connsiteX49" fmla="*/ 3615655 w 5469622"/>
              <a:gd name="connsiteY49" fmla="*/ 809445 h 1681966"/>
              <a:gd name="connsiteX50" fmla="*/ 3657600 w 5469622"/>
              <a:gd name="connsiteY50" fmla="*/ 851390 h 1681966"/>
              <a:gd name="connsiteX51" fmla="*/ 3682767 w 5469622"/>
              <a:gd name="connsiteY51" fmla="*/ 876557 h 1681966"/>
              <a:gd name="connsiteX52" fmla="*/ 3707934 w 5469622"/>
              <a:gd name="connsiteY52" fmla="*/ 893335 h 1681966"/>
              <a:gd name="connsiteX53" fmla="*/ 3741490 w 5469622"/>
              <a:gd name="connsiteY53" fmla="*/ 918502 h 1681966"/>
              <a:gd name="connsiteX54" fmla="*/ 3791824 w 5469622"/>
              <a:gd name="connsiteY54" fmla="*/ 943669 h 1681966"/>
              <a:gd name="connsiteX55" fmla="*/ 3825380 w 5469622"/>
              <a:gd name="connsiteY55" fmla="*/ 977225 h 1681966"/>
              <a:gd name="connsiteX56" fmla="*/ 3850547 w 5469622"/>
              <a:gd name="connsiteY56" fmla="*/ 994003 h 1681966"/>
              <a:gd name="connsiteX57" fmla="*/ 3884103 w 5469622"/>
              <a:gd name="connsiteY57" fmla="*/ 1019170 h 1681966"/>
              <a:gd name="connsiteX58" fmla="*/ 3917659 w 5469622"/>
              <a:gd name="connsiteY58" fmla="*/ 1035948 h 1681966"/>
              <a:gd name="connsiteX59" fmla="*/ 3967993 w 5469622"/>
              <a:gd name="connsiteY59" fmla="*/ 1077893 h 1681966"/>
              <a:gd name="connsiteX60" fmla="*/ 3993159 w 5469622"/>
              <a:gd name="connsiteY60" fmla="*/ 1086282 h 1681966"/>
              <a:gd name="connsiteX61" fmla="*/ 4018326 w 5469622"/>
              <a:gd name="connsiteY61" fmla="*/ 1103060 h 1681966"/>
              <a:gd name="connsiteX62" fmla="*/ 4043493 w 5469622"/>
              <a:gd name="connsiteY62" fmla="*/ 1111449 h 1681966"/>
              <a:gd name="connsiteX63" fmla="*/ 4093827 w 5469622"/>
              <a:gd name="connsiteY63" fmla="*/ 1145005 h 1681966"/>
              <a:gd name="connsiteX64" fmla="*/ 4118994 w 5469622"/>
              <a:gd name="connsiteY64" fmla="*/ 1153394 h 1681966"/>
              <a:gd name="connsiteX65" fmla="*/ 4177717 w 5469622"/>
              <a:gd name="connsiteY65" fmla="*/ 1186950 h 1681966"/>
              <a:gd name="connsiteX66" fmla="*/ 4202884 w 5469622"/>
              <a:gd name="connsiteY66" fmla="*/ 1195339 h 1681966"/>
              <a:gd name="connsiteX67" fmla="*/ 4228051 w 5469622"/>
              <a:gd name="connsiteY67" fmla="*/ 1212117 h 1681966"/>
              <a:gd name="connsiteX68" fmla="*/ 4253218 w 5469622"/>
              <a:gd name="connsiteY68" fmla="*/ 1220506 h 1681966"/>
              <a:gd name="connsiteX69" fmla="*/ 4286774 w 5469622"/>
              <a:gd name="connsiteY69" fmla="*/ 1237284 h 1681966"/>
              <a:gd name="connsiteX70" fmla="*/ 4337108 w 5469622"/>
              <a:gd name="connsiteY70" fmla="*/ 1254062 h 1681966"/>
              <a:gd name="connsiteX71" fmla="*/ 4387442 w 5469622"/>
              <a:gd name="connsiteY71" fmla="*/ 1279229 h 1681966"/>
              <a:gd name="connsiteX72" fmla="*/ 4446165 w 5469622"/>
              <a:gd name="connsiteY72" fmla="*/ 1287618 h 1681966"/>
              <a:gd name="connsiteX73" fmla="*/ 4580389 w 5469622"/>
              <a:gd name="connsiteY73" fmla="*/ 1304396 h 1681966"/>
              <a:gd name="connsiteX74" fmla="*/ 4622334 w 5469622"/>
              <a:gd name="connsiteY74" fmla="*/ 1312785 h 1681966"/>
              <a:gd name="connsiteX75" fmla="*/ 4714613 w 5469622"/>
              <a:gd name="connsiteY75" fmla="*/ 1329563 h 1681966"/>
              <a:gd name="connsiteX76" fmla="*/ 4748169 w 5469622"/>
              <a:gd name="connsiteY76" fmla="*/ 1337952 h 1681966"/>
              <a:gd name="connsiteX77" fmla="*/ 4798503 w 5469622"/>
              <a:gd name="connsiteY77" fmla="*/ 1354730 h 1681966"/>
              <a:gd name="connsiteX78" fmla="*/ 4823670 w 5469622"/>
              <a:gd name="connsiteY78" fmla="*/ 1371507 h 1681966"/>
              <a:gd name="connsiteX79" fmla="*/ 4874004 w 5469622"/>
              <a:gd name="connsiteY79" fmla="*/ 1388285 h 1681966"/>
              <a:gd name="connsiteX80" fmla="*/ 4949504 w 5469622"/>
              <a:gd name="connsiteY80" fmla="*/ 1421841 h 1681966"/>
              <a:gd name="connsiteX81" fmla="*/ 4974671 w 5469622"/>
              <a:gd name="connsiteY81" fmla="*/ 1430230 h 1681966"/>
              <a:gd name="connsiteX82" fmla="*/ 5041783 w 5469622"/>
              <a:gd name="connsiteY82" fmla="*/ 1447008 h 1681966"/>
              <a:gd name="connsiteX83" fmla="*/ 5075339 w 5469622"/>
              <a:gd name="connsiteY83" fmla="*/ 1463786 h 1681966"/>
              <a:gd name="connsiteX84" fmla="*/ 5100506 w 5469622"/>
              <a:gd name="connsiteY84" fmla="*/ 1488953 h 1681966"/>
              <a:gd name="connsiteX85" fmla="*/ 5125673 w 5469622"/>
              <a:gd name="connsiteY85" fmla="*/ 1505731 h 1681966"/>
              <a:gd name="connsiteX86" fmla="*/ 5142451 w 5469622"/>
              <a:gd name="connsiteY86" fmla="*/ 1530898 h 1681966"/>
              <a:gd name="connsiteX87" fmla="*/ 5167618 w 5469622"/>
              <a:gd name="connsiteY87" fmla="*/ 1539287 h 1681966"/>
              <a:gd name="connsiteX88" fmla="*/ 5192785 w 5469622"/>
              <a:gd name="connsiteY88" fmla="*/ 1556065 h 1681966"/>
              <a:gd name="connsiteX89" fmla="*/ 5217952 w 5469622"/>
              <a:gd name="connsiteY89" fmla="*/ 1581232 h 1681966"/>
              <a:gd name="connsiteX90" fmla="*/ 5335398 w 5469622"/>
              <a:gd name="connsiteY90" fmla="*/ 1648344 h 1681966"/>
              <a:gd name="connsiteX91" fmla="*/ 5368954 w 5469622"/>
              <a:gd name="connsiteY91" fmla="*/ 1656733 h 1681966"/>
              <a:gd name="connsiteX92" fmla="*/ 5394121 w 5469622"/>
              <a:gd name="connsiteY92" fmla="*/ 1673511 h 1681966"/>
              <a:gd name="connsiteX93" fmla="*/ 5469622 w 5469622"/>
              <a:gd name="connsiteY93" fmla="*/ 1681900 h 1681966"/>
              <a:gd name="connsiteX0" fmla="*/ 0 w 5469622"/>
              <a:gd name="connsiteY0" fmla="*/ 75501 h 1669475"/>
              <a:gd name="connsiteX1" fmla="*/ 176169 w 5469622"/>
              <a:gd name="connsiteY1" fmla="*/ 16778 h 1669475"/>
              <a:gd name="connsiteX2" fmla="*/ 302004 w 5469622"/>
              <a:gd name="connsiteY2" fmla="*/ 0 h 1669475"/>
              <a:gd name="connsiteX3" fmla="*/ 914400 w 5469622"/>
              <a:gd name="connsiteY3" fmla="*/ 16778 h 1669475"/>
              <a:gd name="connsiteX4" fmla="*/ 1417739 w 5469622"/>
              <a:gd name="connsiteY4" fmla="*/ 33556 h 1669475"/>
              <a:gd name="connsiteX5" fmla="*/ 1442906 w 5469622"/>
              <a:gd name="connsiteY5" fmla="*/ 41945 h 1669475"/>
              <a:gd name="connsiteX6" fmla="*/ 1627464 w 5469622"/>
              <a:gd name="connsiteY6" fmla="*/ 58723 h 1669475"/>
              <a:gd name="connsiteX7" fmla="*/ 1661020 w 5469622"/>
              <a:gd name="connsiteY7" fmla="*/ 67112 h 1669475"/>
              <a:gd name="connsiteX8" fmla="*/ 1702965 w 5469622"/>
              <a:gd name="connsiteY8" fmla="*/ 75501 h 1669475"/>
              <a:gd name="connsiteX9" fmla="*/ 1728132 w 5469622"/>
              <a:gd name="connsiteY9" fmla="*/ 83890 h 1669475"/>
              <a:gd name="connsiteX10" fmla="*/ 1912690 w 5469622"/>
              <a:gd name="connsiteY10" fmla="*/ 92279 h 1669475"/>
              <a:gd name="connsiteX11" fmla="*/ 2004969 w 5469622"/>
              <a:gd name="connsiteY11" fmla="*/ 109057 h 1669475"/>
              <a:gd name="connsiteX12" fmla="*/ 2030136 w 5469622"/>
              <a:gd name="connsiteY12" fmla="*/ 125835 h 1669475"/>
              <a:gd name="connsiteX13" fmla="*/ 2063692 w 5469622"/>
              <a:gd name="connsiteY13" fmla="*/ 142613 h 1669475"/>
              <a:gd name="connsiteX14" fmla="*/ 2088859 w 5469622"/>
              <a:gd name="connsiteY14" fmla="*/ 159391 h 1669475"/>
              <a:gd name="connsiteX15" fmla="*/ 2114026 w 5469622"/>
              <a:gd name="connsiteY15" fmla="*/ 167780 h 1669475"/>
              <a:gd name="connsiteX16" fmla="*/ 2164359 w 5469622"/>
              <a:gd name="connsiteY16" fmla="*/ 201336 h 1669475"/>
              <a:gd name="connsiteX17" fmla="*/ 2189526 w 5469622"/>
              <a:gd name="connsiteY17" fmla="*/ 218114 h 1669475"/>
              <a:gd name="connsiteX18" fmla="*/ 2214693 w 5469622"/>
              <a:gd name="connsiteY18" fmla="*/ 234892 h 1669475"/>
              <a:gd name="connsiteX19" fmla="*/ 2248249 w 5469622"/>
              <a:gd name="connsiteY19" fmla="*/ 251670 h 1669475"/>
              <a:gd name="connsiteX20" fmla="*/ 2298583 w 5469622"/>
              <a:gd name="connsiteY20" fmla="*/ 285226 h 1669475"/>
              <a:gd name="connsiteX21" fmla="*/ 2323750 w 5469622"/>
              <a:gd name="connsiteY21" fmla="*/ 302004 h 1669475"/>
              <a:gd name="connsiteX22" fmla="*/ 2357306 w 5469622"/>
              <a:gd name="connsiteY22" fmla="*/ 318782 h 1669475"/>
              <a:gd name="connsiteX23" fmla="*/ 2390862 w 5469622"/>
              <a:gd name="connsiteY23" fmla="*/ 327171 h 1669475"/>
              <a:gd name="connsiteX24" fmla="*/ 2416029 w 5469622"/>
              <a:gd name="connsiteY24" fmla="*/ 335560 h 1669475"/>
              <a:gd name="connsiteX25" fmla="*/ 2491530 w 5469622"/>
              <a:gd name="connsiteY25" fmla="*/ 352338 h 1669475"/>
              <a:gd name="connsiteX26" fmla="*/ 2558642 w 5469622"/>
              <a:gd name="connsiteY26" fmla="*/ 369116 h 1669475"/>
              <a:gd name="connsiteX27" fmla="*/ 2617365 w 5469622"/>
              <a:gd name="connsiteY27" fmla="*/ 402672 h 1669475"/>
              <a:gd name="connsiteX28" fmla="*/ 2667699 w 5469622"/>
              <a:gd name="connsiteY28" fmla="*/ 419450 h 1669475"/>
              <a:gd name="connsiteX29" fmla="*/ 2692866 w 5469622"/>
              <a:gd name="connsiteY29" fmla="*/ 427839 h 1669475"/>
              <a:gd name="connsiteX30" fmla="*/ 2743200 w 5469622"/>
              <a:gd name="connsiteY30" fmla="*/ 444616 h 1669475"/>
              <a:gd name="connsiteX31" fmla="*/ 2768367 w 5469622"/>
              <a:gd name="connsiteY31" fmla="*/ 453005 h 1669475"/>
              <a:gd name="connsiteX32" fmla="*/ 2818701 w 5469622"/>
              <a:gd name="connsiteY32" fmla="*/ 486561 h 1669475"/>
              <a:gd name="connsiteX33" fmla="*/ 2869035 w 5469622"/>
              <a:gd name="connsiteY33" fmla="*/ 520117 h 1669475"/>
              <a:gd name="connsiteX34" fmla="*/ 2919369 w 5469622"/>
              <a:gd name="connsiteY34" fmla="*/ 536895 h 1669475"/>
              <a:gd name="connsiteX35" fmla="*/ 2944536 w 5469622"/>
              <a:gd name="connsiteY35" fmla="*/ 553673 h 1669475"/>
              <a:gd name="connsiteX36" fmla="*/ 2994870 w 5469622"/>
              <a:gd name="connsiteY36" fmla="*/ 570451 h 1669475"/>
              <a:gd name="connsiteX37" fmla="*/ 3020037 w 5469622"/>
              <a:gd name="connsiteY37" fmla="*/ 587229 h 1669475"/>
              <a:gd name="connsiteX38" fmla="*/ 3087148 w 5469622"/>
              <a:gd name="connsiteY38" fmla="*/ 604007 h 1669475"/>
              <a:gd name="connsiteX39" fmla="*/ 3137482 w 5469622"/>
              <a:gd name="connsiteY39" fmla="*/ 620785 h 1669475"/>
              <a:gd name="connsiteX40" fmla="*/ 3187816 w 5469622"/>
              <a:gd name="connsiteY40" fmla="*/ 637563 h 1669475"/>
              <a:gd name="connsiteX41" fmla="*/ 3212983 w 5469622"/>
              <a:gd name="connsiteY41" fmla="*/ 645952 h 1669475"/>
              <a:gd name="connsiteX42" fmla="*/ 3246539 w 5469622"/>
              <a:gd name="connsiteY42" fmla="*/ 654341 h 1669475"/>
              <a:gd name="connsiteX43" fmla="*/ 3271706 w 5469622"/>
              <a:gd name="connsiteY43" fmla="*/ 662730 h 1669475"/>
              <a:gd name="connsiteX44" fmla="*/ 3338818 w 5469622"/>
              <a:gd name="connsiteY44" fmla="*/ 679508 h 1669475"/>
              <a:gd name="connsiteX45" fmla="*/ 3372374 w 5469622"/>
              <a:gd name="connsiteY45" fmla="*/ 687897 h 1669475"/>
              <a:gd name="connsiteX46" fmla="*/ 3464653 w 5469622"/>
              <a:gd name="connsiteY46" fmla="*/ 704675 h 1669475"/>
              <a:gd name="connsiteX47" fmla="*/ 3514987 w 5469622"/>
              <a:gd name="connsiteY47" fmla="*/ 721453 h 1669475"/>
              <a:gd name="connsiteX48" fmla="*/ 3565321 w 5469622"/>
              <a:gd name="connsiteY48" fmla="*/ 763398 h 1669475"/>
              <a:gd name="connsiteX49" fmla="*/ 3615655 w 5469622"/>
              <a:gd name="connsiteY49" fmla="*/ 796954 h 1669475"/>
              <a:gd name="connsiteX50" fmla="*/ 3657600 w 5469622"/>
              <a:gd name="connsiteY50" fmla="*/ 838899 h 1669475"/>
              <a:gd name="connsiteX51" fmla="*/ 3682767 w 5469622"/>
              <a:gd name="connsiteY51" fmla="*/ 864066 h 1669475"/>
              <a:gd name="connsiteX52" fmla="*/ 3707934 w 5469622"/>
              <a:gd name="connsiteY52" fmla="*/ 880844 h 1669475"/>
              <a:gd name="connsiteX53" fmla="*/ 3741490 w 5469622"/>
              <a:gd name="connsiteY53" fmla="*/ 906011 h 1669475"/>
              <a:gd name="connsiteX54" fmla="*/ 3791824 w 5469622"/>
              <a:gd name="connsiteY54" fmla="*/ 931178 h 1669475"/>
              <a:gd name="connsiteX55" fmla="*/ 3825380 w 5469622"/>
              <a:gd name="connsiteY55" fmla="*/ 964734 h 1669475"/>
              <a:gd name="connsiteX56" fmla="*/ 3850547 w 5469622"/>
              <a:gd name="connsiteY56" fmla="*/ 981512 h 1669475"/>
              <a:gd name="connsiteX57" fmla="*/ 3884103 w 5469622"/>
              <a:gd name="connsiteY57" fmla="*/ 1006679 h 1669475"/>
              <a:gd name="connsiteX58" fmla="*/ 3917659 w 5469622"/>
              <a:gd name="connsiteY58" fmla="*/ 1023457 h 1669475"/>
              <a:gd name="connsiteX59" fmla="*/ 3967993 w 5469622"/>
              <a:gd name="connsiteY59" fmla="*/ 1065402 h 1669475"/>
              <a:gd name="connsiteX60" fmla="*/ 3993159 w 5469622"/>
              <a:gd name="connsiteY60" fmla="*/ 1073791 h 1669475"/>
              <a:gd name="connsiteX61" fmla="*/ 4018326 w 5469622"/>
              <a:gd name="connsiteY61" fmla="*/ 1090569 h 1669475"/>
              <a:gd name="connsiteX62" fmla="*/ 4043493 w 5469622"/>
              <a:gd name="connsiteY62" fmla="*/ 1098958 h 1669475"/>
              <a:gd name="connsiteX63" fmla="*/ 4093827 w 5469622"/>
              <a:gd name="connsiteY63" fmla="*/ 1132514 h 1669475"/>
              <a:gd name="connsiteX64" fmla="*/ 4118994 w 5469622"/>
              <a:gd name="connsiteY64" fmla="*/ 1140903 h 1669475"/>
              <a:gd name="connsiteX65" fmla="*/ 4177717 w 5469622"/>
              <a:gd name="connsiteY65" fmla="*/ 1174459 h 1669475"/>
              <a:gd name="connsiteX66" fmla="*/ 4202884 w 5469622"/>
              <a:gd name="connsiteY66" fmla="*/ 1182848 h 1669475"/>
              <a:gd name="connsiteX67" fmla="*/ 4228051 w 5469622"/>
              <a:gd name="connsiteY67" fmla="*/ 1199626 h 1669475"/>
              <a:gd name="connsiteX68" fmla="*/ 4253218 w 5469622"/>
              <a:gd name="connsiteY68" fmla="*/ 1208015 h 1669475"/>
              <a:gd name="connsiteX69" fmla="*/ 4286774 w 5469622"/>
              <a:gd name="connsiteY69" fmla="*/ 1224793 h 1669475"/>
              <a:gd name="connsiteX70" fmla="*/ 4337108 w 5469622"/>
              <a:gd name="connsiteY70" fmla="*/ 1241571 h 1669475"/>
              <a:gd name="connsiteX71" fmla="*/ 4387442 w 5469622"/>
              <a:gd name="connsiteY71" fmla="*/ 1266738 h 1669475"/>
              <a:gd name="connsiteX72" fmla="*/ 4446165 w 5469622"/>
              <a:gd name="connsiteY72" fmla="*/ 1275127 h 1669475"/>
              <a:gd name="connsiteX73" fmla="*/ 4580389 w 5469622"/>
              <a:gd name="connsiteY73" fmla="*/ 1291905 h 1669475"/>
              <a:gd name="connsiteX74" fmla="*/ 4622334 w 5469622"/>
              <a:gd name="connsiteY74" fmla="*/ 1300294 h 1669475"/>
              <a:gd name="connsiteX75" fmla="*/ 4714613 w 5469622"/>
              <a:gd name="connsiteY75" fmla="*/ 1317072 h 1669475"/>
              <a:gd name="connsiteX76" fmla="*/ 4748169 w 5469622"/>
              <a:gd name="connsiteY76" fmla="*/ 1325461 h 1669475"/>
              <a:gd name="connsiteX77" fmla="*/ 4798503 w 5469622"/>
              <a:gd name="connsiteY77" fmla="*/ 1342239 h 1669475"/>
              <a:gd name="connsiteX78" fmla="*/ 4823670 w 5469622"/>
              <a:gd name="connsiteY78" fmla="*/ 1359016 h 1669475"/>
              <a:gd name="connsiteX79" fmla="*/ 4874004 w 5469622"/>
              <a:gd name="connsiteY79" fmla="*/ 1375794 h 1669475"/>
              <a:gd name="connsiteX80" fmla="*/ 4949504 w 5469622"/>
              <a:gd name="connsiteY80" fmla="*/ 1409350 h 1669475"/>
              <a:gd name="connsiteX81" fmla="*/ 4974671 w 5469622"/>
              <a:gd name="connsiteY81" fmla="*/ 1417739 h 1669475"/>
              <a:gd name="connsiteX82" fmla="*/ 5041783 w 5469622"/>
              <a:gd name="connsiteY82" fmla="*/ 1434517 h 1669475"/>
              <a:gd name="connsiteX83" fmla="*/ 5075339 w 5469622"/>
              <a:gd name="connsiteY83" fmla="*/ 1451295 h 1669475"/>
              <a:gd name="connsiteX84" fmla="*/ 5100506 w 5469622"/>
              <a:gd name="connsiteY84" fmla="*/ 1476462 h 1669475"/>
              <a:gd name="connsiteX85" fmla="*/ 5125673 w 5469622"/>
              <a:gd name="connsiteY85" fmla="*/ 1493240 h 1669475"/>
              <a:gd name="connsiteX86" fmla="*/ 5142451 w 5469622"/>
              <a:gd name="connsiteY86" fmla="*/ 1518407 h 1669475"/>
              <a:gd name="connsiteX87" fmla="*/ 5167618 w 5469622"/>
              <a:gd name="connsiteY87" fmla="*/ 1526796 h 1669475"/>
              <a:gd name="connsiteX88" fmla="*/ 5192785 w 5469622"/>
              <a:gd name="connsiteY88" fmla="*/ 1543574 h 1669475"/>
              <a:gd name="connsiteX89" fmla="*/ 5217952 w 5469622"/>
              <a:gd name="connsiteY89" fmla="*/ 1568741 h 1669475"/>
              <a:gd name="connsiteX90" fmla="*/ 5335398 w 5469622"/>
              <a:gd name="connsiteY90" fmla="*/ 1635853 h 1669475"/>
              <a:gd name="connsiteX91" fmla="*/ 5368954 w 5469622"/>
              <a:gd name="connsiteY91" fmla="*/ 1644242 h 1669475"/>
              <a:gd name="connsiteX92" fmla="*/ 5394121 w 5469622"/>
              <a:gd name="connsiteY92" fmla="*/ 1661020 h 1669475"/>
              <a:gd name="connsiteX93" fmla="*/ 5469622 w 5469622"/>
              <a:gd name="connsiteY93" fmla="*/ 1669409 h 166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469622" h="1669475">
                <a:moveTo>
                  <a:pt x="0" y="75501"/>
                </a:moveTo>
                <a:cubicBezTo>
                  <a:pt x="39149" y="78297"/>
                  <a:pt x="125835" y="29361"/>
                  <a:pt x="176169" y="16778"/>
                </a:cubicBezTo>
                <a:cubicBezTo>
                  <a:pt x="226503" y="4195"/>
                  <a:pt x="178966" y="0"/>
                  <a:pt x="302004" y="0"/>
                </a:cubicBezTo>
                <a:cubicBezTo>
                  <a:pt x="425042" y="0"/>
                  <a:pt x="710368" y="8277"/>
                  <a:pt x="914400" y="16778"/>
                </a:cubicBezTo>
                <a:cubicBezTo>
                  <a:pt x="1216355" y="29359"/>
                  <a:pt x="1048592" y="23302"/>
                  <a:pt x="1417739" y="33556"/>
                </a:cubicBezTo>
                <a:cubicBezTo>
                  <a:pt x="1426128" y="36352"/>
                  <a:pt x="1434126" y="40891"/>
                  <a:pt x="1442906" y="41945"/>
                </a:cubicBezTo>
                <a:cubicBezTo>
                  <a:pt x="1504239" y="49305"/>
                  <a:pt x="1627464" y="58723"/>
                  <a:pt x="1627464" y="58723"/>
                </a:cubicBezTo>
                <a:cubicBezTo>
                  <a:pt x="1638649" y="61519"/>
                  <a:pt x="1649765" y="64611"/>
                  <a:pt x="1661020" y="67112"/>
                </a:cubicBezTo>
                <a:cubicBezTo>
                  <a:pt x="1674939" y="70205"/>
                  <a:pt x="1689132" y="72043"/>
                  <a:pt x="1702965" y="75501"/>
                </a:cubicBezTo>
                <a:cubicBezTo>
                  <a:pt x="1711544" y="77646"/>
                  <a:pt x="1719317" y="83185"/>
                  <a:pt x="1728132" y="83890"/>
                </a:cubicBezTo>
                <a:cubicBezTo>
                  <a:pt x="1789519" y="88801"/>
                  <a:pt x="1851171" y="89483"/>
                  <a:pt x="1912690" y="92279"/>
                </a:cubicBezTo>
                <a:cubicBezTo>
                  <a:pt x="1935824" y="95171"/>
                  <a:pt x="1979105" y="96125"/>
                  <a:pt x="2004969" y="109057"/>
                </a:cubicBezTo>
                <a:cubicBezTo>
                  <a:pt x="2013987" y="113566"/>
                  <a:pt x="2021382" y="120833"/>
                  <a:pt x="2030136" y="125835"/>
                </a:cubicBezTo>
                <a:cubicBezTo>
                  <a:pt x="2040994" y="132040"/>
                  <a:pt x="2052834" y="136408"/>
                  <a:pt x="2063692" y="142613"/>
                </a:cubicBezTo>
                <a:cubicBezTo>
                  <a:pt x="2072446" y="147615"/>
                  <a:pt x="2079841" y="154882"/>
                  <a:pt x="2088859" y="159391"/>
                </a:cubicBezTo>
                <a:cubicBezTo>
                  <a:pt x="2096768" y="163346"/>
                  <a:pt x="2106296" y="163486"/>
                  <a:pt x="2114026" y="167780"/>
                </a:cubicBezTo>
                <a:cubicBezTo>
                  <a:pt x="2131653" y="177573"/>
                  <a:pt x="2147581" y="190151"/>
                  <a:pt x="2164359" y="201336"/>
                </a:cubicBezTo>
                <a:lnTo>
                  <a:pt x="2189526" y="218114"/>
                </a:lnTo>
                <a:cubicBezTo>
                  <a:pt x="2197915" y="223707"/>
                  <a:pt x="2205675" y="230383"/>
                  <a:pt x="2214693" y="234892"/>
                </a:cubicBezTo>
                <a:cubicBezTo>
                  <a:pt x="2225878" y="240485"/>
                  <a:pt x="2237526" y="245236"/>
                  <a:pt x="2248249" y="251670"/>
                </a:cubicBezTo>
                <a:cubicBezTo>
                  <a:pt x="2265540" y="262045"/>
                  <a:pt x="2281805" y="274041"/>
                  <a:pt x="2298583" y="285226"/>
                </a:cubicBezTo>
                <a:cubicBezTo>
                  <a:pt x="2306972" y="290819"/>
                  <a:pt x="2314732" y="297495"/>
                  <a:pt x="2323750" y="302004"/>
                </a:cubicBezTo>
                <a:cubicBezTo>
                  <a:pt x="2334935" y="307597"/>
                  <a:pt x="2345597" y="314391"/>
                  <a:pt x="2357306" y="318782"/>
                </a:cubicBezTo>
                <a:cubicBezTo>
                  <a:pt x="2368101" y="322830"/>
                  <a:pt x="2379776" y="324004"/>
                  <a:pt x="2390862" y="327171"/>
                </a:cubicBezTo>
                <a:cubicBezTo>
                  <a:pt x="2399365" y="329600"/>
                  <a:pt x="2407526" y="333131"/>
                  <a:pt x="2416029" y="335560"/>
                </a:cubicBezTo>
                <a:cubicBezTo>
                  <a:pt x="2456728" y="347188"/>
                  <a:pt x="2446552" y="341959"/>
                  <a:pt x="2491530" y="352338"/>
                </a:cubicBezTo>
                <a:cubicBezTo>
                  <a:pt x="2513999" y="357523"/>
                  <a:pt x="2558642" y="369116"/>
                  <a:pt x="2558642" y="369116"/>
                </a:cubicBezTo>
                <a:cubicBezTo>
                  <a:pt x="2581343" y="384250"/>
                  <a:pt x="2590756" y="392029"/>
                  <a:pt x="2617365" y="402672"/>
                </a:cubicBezTo>
                <a:cubicBezTo>
                  <a:pt x="2633786" y="409240"/>
                  <a:pt x="2650921" y="413857"/>
                  <a:pt x="2667699" y="419450"/>
                </a:cubicBezTo>
                <a:lnTo>
                  <a:pt x="2692866" y="427839"/>
                </a:lnTo>
                <a:lnTo>
                  <a:pt x="2743200" y="444616"/>
                </a:lnTo>
                <a:lnTo>
                  <a:pt x="2768367" y="453005"/>
                </a:lnTo>
                <a:cubicBezTo>
                  <a:pt x="2824219" y="508857"/>
                  <a:pt x="2764068" y="456209"/>
                  <a:pt x="2818701" y="486561"/>
                </a:cubicBezTo>
                <a:cubicBezTo>
                  <a:pt x="2836328" y="496354"/>
                  <a:pt x="2849905" y="513740"/>
                  <a:pt x="2869035" y="520117"/>
                </a:cubicBezTo>
                <a:cubicBezTo>
                  <a:pt x="2885813" y="525710"/>
                  <a:pt x="2904654" y="527085"/>
                  <a:pt x="2919369" y="536895"/>
                </a:cubicBezTo>
                <a:cubicBezTo>
                  <a:pt x="2927758" y="542488"/>
                  <a:pt x="2935323" y="549578"/>
                  <a:pt x="2944536" y="553673"/>
                </a:cubicBezTo>
                <a:cubicBezTo>
                  <a:pt x="2960697" y="560856"/>
                  <a:pt x="2980155" y="560641"/>
                  <a:pt x="2994870" y="570451"/>
                </a:cubicBezTo>
                <a:cubicBezTo>
                  <a:pt x="3003259" y="576044"/>
                  <a:pt x="3011019" y="582720"/>
                  <a:pt x="3020037" y="587229"/>
                </a:cubicBezTo>
                <a:cubicBezTo>
                  <a:pt x="3040400" y="597410"/>
                  <a:pt x="3066090" y="598264"/>
                  <a:pt x="3087148" y="604007"/>
                </a:cubicBezTo>
                <a:cubicBezTo>
                  <a:pt x="3104210" y="608660"/>
                  <a:pt x="3120704" y="615192"/>
                  <a:pt x="3137482" y="620785"/>
                </a:cubicBezTo>
                <a:lnTo>
                  <a:pt x="3187816" y="637563"/>
                </a:lnTo>
                <a:cubicBezTo>
                  <a:pt x="3196205" y="640359"/>
                  <a:pt x="3204404" y="643807"/>
                  <a:pt x="3212983" y="645952"/>
                </a:cubicBezTo>
                <a:cubicBezTo>
                  <a:pt x="3224168" y="648748"/>
                  <a:pt x="3235453" y="651174"/>
                  <a:pt x="3246539" y="654341"/>
                </a:cubicBezTo>
                <a:cubicBezTo>
                  <a:pt x="3255042" y="656770"/>
                  <a:pt x="3263175" y="660403"/>
                  <a:pt x="3271706" y="662730"/>
                </a:cubicBezTo>
                <a:cubicBezTo>
                  <a:pt x="3293953" y="668797"/>
                  <a:pt x="3316447" y="673915"/>
                  <a:pt x="3338818" y="679508"/>
                </a:cubicBezTo>
                <a:cubicBezTo>
                  <a:pt x="3350003" y="682304"/>
                  <a:pt x="3361001" y="686002"/>
                  <a:pt x="3372374" y="687897"/>
                </a:cubicBezTo>
                <a:cubicBezTo>
                  <a:pt x="3388818" y="690638"/>
                  <a:pt x="3446228" y="699650"/>
                  <a:pt x="3464653" y="704675"/>
                </a:cubicBezTo>
                <a:cubicBezTo>
                  <a:pt x="3481715" y="709328"/>
                  <a:pt x="3500272" y="711643"/>
                  <a:pt x="3514987" y="721453"/>
                </a:cubicBezTo>
                <a:cubicBezTo>
                  <a:pt x="3604918" y="781407"/>
                  <a:pt x="3468432" y="688040"/>
                  <a:pt x="3565321" y="763398"/>
                </a:cubicBezTo>
                <a:cubicBezTo>
                  <a:pt x="3581238" y="775778"/>
                  <a:pt x="3615655" y="796954"/>
                  <a:pt x="3615655" y="796954"/>
                </a:cubicBezTo>
                <a:cubicBezTo>
                  <a:pt x="3646415" y="843094"/>
                  <a:pt x="3615655" y="803945"/>
                  <a:pt x="3657600" y="838899"/>
                </a:cubicBezTo>
                <a:cubicBezTo>
                  <a:pt x="3666714" y="846494"/>
                  <a:pt x="3673653" y="856471"/>
                  <a:pt x="3682767" y="864066"/>
                </a:cubicBezTo>
                <a:cubicBezTo>
                  <a:pt x="3690512" y="870521"/>
                  <a:pt x="3699730" y="874984"/>
                  <a:pt x="3707934" y="880844"/>
                </a:cubicBezTo>
                <a:cubicBezTo>
                  <a:pt x="3719311" y="888971"/>
                  <a:pt x="3729351" y="899074"/>
                  <a:pt x="3741490" y="906011"/>
                </a:cubicBezTo>
                <a:cubicBezTo>
                  <a:pt x="3786148" y="931530"/>
                  <a:pt x="3747982" y="893599"/>
                  <a:pt x="3791824" y="931178"/>
                </a:cubicBezTo>
                <a:cubicBezTo>
                  <a:pt x="3803834" y="941473"/>
                  <a:pt x="3813370" y="954439"/>
                  <a:pt x="3825380" y="964734"/>
                </a:cubicBezTo>
                <a:cubicBezTo>
                  <a:pt x="3833035" y="971295"/>
                  <a:pt x="3842343" y="975652"/>
                  <a:pt x="3850547" y="981512"/>
                </a:cubicBezTo>
                <a:cubicBezTo>
                  <a:pt x="3861924" y="989639"/>
                  <a:pt x="3872247" y="999269"/>
                  <a:pt x="3884103" y="1006679"/>
                </a:cubicBezTo>
                <a:cubicBezTo>
                  <a:pt x="3894708" y="1013307"/>
                  <a:pt x="3907483" y="1016188"/>
                  <a:pt x="3917659" y="1023457"/>
                </a:cubicBezTo>
                <a:cubicBezTo>
                  <a:pt x="3960952" y="1054381"/>
                  <a:pt x="3923609" y="1043210"/>
                  <a:pt x="3967993" y="1065402"/>
                </a:cubicBezTo>
                <a:cubicBezTo>
                  <a:pt x="3975902" y="1069357"/>
                  <a:pt x="3985250" y="1069836"/>
                  <a:pt x="3993159" y="1073791"/>
                </a:cubicBezTo>
                <a:cubicBezTo>
                  <a:pt x="4002177" y="1078300"/>
                  <a:pt x="4009308" y="1086060"/>
                  <a:pt x="4018326" y="1090569"/>
                </a:cubicBezTo>
                <a:cubicBezTo>
                  <a:pt x="4026235" y="1094524"/>
                  <a:pt x="4035763" y="1094664"/>
                  <a:pt x="4043493" y="1098958"/>
                </a:cubicBezTo>
                <a:cubicBezTo>
                  <a:pt x="4061120" y="1108751"/>
                  <a:pt x="4074697" y="1126137"/>
                  <a:pt x="4093827" y="1132514"/>
                </a:cubicBezTo>
                <a:cubicBezTo>
                  <a:pt x="4102216" y="1135310"/>
                  <a:pt x="4111085" y="1136948"/>
                  <a:pt x="4118994" y="1140903"/>
                </a:cubicBezTo>
                <a:cubicBezTo>
                  <a:pt x="4203244" y="1183028"/>
                  <a:pt x="4074766" y="1130337"/>
                  <a:pt x="4177717" y="1174459"/>
                </a:cubicBezTo>
                <a:cubicBezTo>
                  <a:pt x="4185845" y="1177942"/>
                  <a:pt x="4194975" y="1178893"/>
                  <a:pt x="4202884" y="1182848"/>
                </a:cubicBezTo>
                <a:cubicBezTo>
                  <a:pt x="4211902" y="1187357"/>
                  <a:pt x="4219033" y="1195117"/>
                  <a:pt x="4228051" y="1199626"/>
                </a:cubicBezTo>
                <a:cubicBezTo>
                  <a:pt x="4235960" y="1203581"/>
                  <a:pt x="4245090" y="1204532"/>
                  <a:pt x="4253218" y="1208015"/>
                </a:cubicBezTo>
                <a:cubicBezTo>
                  <a:pt x="4264712" y="1212941"/>
                  <a:pt x="4275163" y="1220149"/>
                  <a:pt x="4286774" y="1224793"/>
                </a:cubicBezTo>
                <a:cubicBezTo>
                  <a:pt x="4303195" y="1231361"/>
                  <a:pt x="4322393" y="1231761"/>
                  <a:pt x="4337108" y="1241571"/>
                </a:cubicBezTo>
                <a:cubicBezTo>
                  <a:pt x="4358318" y="1255711"/>
                  <a:pt x="4362633" y="1261776"/>
                  <a:pt x="4387442" y="1266738"/>
                </a:cubicBezTo>
                <a:cubicBezTo>
                  <a:pt x="4406831" y="1270616"/>
                  <a:pt x="4426661" y="1271876"/>
                  <a:pt x="4446165" y="1275127"/>
                </a:cubicBezTo>
                <a:cubicBezTo>
                  <a:pt x="4550179" y="1292463"/>
                  <a:pt x="4405065" y="1275966"/>
                  <a:pt x="4580389" y="1291905"/>
                </a:cubicBezTo>
                <a:lnTo>
                  <a:pt x="4622334" y="1300294"/>
                </a:lnTo>
                <a:cubicBezTo>
                  <a:pt x="4672418" y="1309400"/>
                  <a:pt x="4667988" y="1306711"/>
                  <a:pt x="4714613" y="1317072"/>
                </a:cubicBezTo>
                <a:cubicBezTo>
                  <a:pt x="4725868" y="1319573"/>
                  <a:pt x="4737126" y="1322148"/>
                  <a:pt x="4748169" y="1325461"/>
                </a:cubicBezTo>
                <a:cubicBezTo>
                  <a:pt x="4765109" y="1330543"/>
                  <a:pt x="4783787" y="1332429"/>
                  <a:pt x="4798503" y="1342239"/>
                </a:cubicBezTo>
                <a:cubicBezTo>
                  <a:pt x="4806892" y="1347831"/>
                  <a:pt x="4814457" y="1354921"/>
                  <a:pt x="4823670" y="1359016"/>
                </a:cubicBezTo>
                <a:cubicBezTo>
                  <a:pt x="4839831" y="1366199"/>
                  <a:pt x="4874004" y="1375794"/>
                  <a:pt x="4874004" y="1375794"/>
                </a:cubicBezTo>
                <a:cubicBezTo>
                  <a:pt x="4913885" y="1402382"/>
                  <a:pt x="4889605" y="1389384"/>
                  <a:pt x="4949504" y="1409350"/>
                </a:cubicBezTo>
                <a:cubicBezTo>
                  <a:pt x="4957893" y="1412146"/>
                  <a:pt x="4966000" y="1416005"/>
                  <a:pt x="4974671" y="1417739"/>
                </a:cubicBezTo>
                <a:cubicBezTo>
                  <a:pt x="4999290" y="1422663"/>
                  <a:pt x="5019212" y="1424844"/>
                  <a:pt x="5041783" y="1434517"/>
                </a:cubicBezTo>
                <a:cubicBezTo>
                  <a:pt x="5053277" y="1439443"/>
                  <a:pt x="5065163" y="1444026"/>
                  <a:pt x="5075339" y="1451295"/>
                </a:cubicBezTo>
                <a:cubicBezTo>
                  <a:pt x="5084993" y="1458191"/>
                  <a:pt x="5091392" y="1468867"/>
                  <a:pt x="5100506" y="1476462"/>
                </a:cubicBezTo>
                <a:cubicBezTo>
                  <a:pt x="5108251" y="1482917"/>
                  <a:pt x="5117284" y="1487647"/>
                  <a:pt x="5125673" y="1493240"/>
                </a:cubicBezTo>
                <a:cubicBezTo>
                  <a:pt x="5131266" y="1501629"/>
                  <a:pt x="5134578" y="1512109"/>
                  <a:pt x="5142451" y="1518407"/>
                </a:cubicBezTo>
                <a:cubicBezTo>
                  <a:pt x="5149356" y="1523931"/>
                  <a:pt x="5159709" y="1522841"/>
                  <a:pt x="5167618" y="1526796"/>
                </a:cubicBezTo>
                <a:cubicBezTo>
                  <a:pt x="5176636" y="1531305"/>
                  <a:pt x="5185040" y="1537119"/>
                  <a:pt x="5192785" y="1543574"/>
                </a:cubicBezTo>
                <a:cubicBezTo>
                  <a:pt x="5201899" y="1551169"/>
                  <a:pt x="5208587" y="1561457"/>
                  <a:pt x="5217952" y="1568741"/>
                </a:cubicBezTo>
                <a:cubicBezTo>
                  <a:pt x="5241601" y="1587135"/>
                  <a:pt x="5309161" y="1629294"/>
                  <a:pt x="5335398" y="1635853"/>
                </a:cubicBezTo>
                <a:lnTo>
                  <a:pt x="5368954" y="1644242"/>
                </a:lnTo>
                <a:cubicBezTo>
                  <a:pt x="5377343" y="1649835"/>
                  <a:pt x="5384556" y="1657832"/>
                  <a:pt x="5394121" y="1661020"/>
                </a:cubicBezTo>
                <a:cubicBezTo>
                  <a:pt x="5423425" y="1670788"/>
                  <a:pt x="5441898" y="1669409"/>
                  <a:pt x="5469622" y="1669409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55BB11-8379-4260-A68C-D5DFF19DBF2C}"/>
              </a:ext>
            </a:extLst>
          </p:cNvPr>
          <p:cNvSpPr/>
          <p:nvPr/>
        </p:nvSpPr>
        <p:spPr>
          <a:xfrm>
            <a:off x="7295214" y="4404611"/>
            <a:ext cx="3040505" cy="122420"/>
          </a:xfrm>
          <a:custGeom>
            <a:avLst/>
            <a:gdLst>
              <a:gd name="connsiteX0" fmla="*/ 44971 w 3040505"/>
              <a:gd name="connsiteY0" fmla="*/ 29980 h 117423"/>
              <a:gd name="connsiteX1" fmla="*/ 89941 w 3040505"/>
              <a:gd name="connsiteY1" fmla="*/ 69954 h 117423"/>
              <a:gd name="connsiteX2" fmla="*/ 117423 w 3040505"/>
              <a:gd name="connsiteY2" fmla="*/ 77449 h 117423"/>
              <a:gd name="connsiteX3" fmla="*/ 139908 w 3040505"/>
              <a:gd name="connsiteY3" fmla="*/ 99934 h 117423"/>
              <a:gd name="connsiteX4" fmla="*/ 172387 w 3040505"/>
              <a:gd name="connsiteY4" fmla="*/ 114924 h 117423"/>
              <a:gd name="connsiteX5" fmla="*/ 192374 w 3040505"/>
              <a:gd name="connsiteY5" fmla="*/ 117423 h 117423"/>
              <a:gd name="connsiteX6" fmla="*/ 2730708 w 3040505"/>
              <a:gd name="connsiteY6" fmla="*/ 117423 h 117423"/>
              <a:gd name="connsiteX7" fmla="*/ 2773180 w 3040505"/>
              <a:gd name="connsiteY7" fmla="*/ 107429 h 117423"/>
              <a:gd name="connsiteX8" fmla="*/ 2810656 w 3040505"/>
              <a:gd name="connsiteY8" fmla="*/ 102433 h 117423"/>
              <a:gd name="connsiteX9" fmla="*/ 2853128 w 3040505"/>
              <a:gd name="connsiteY9" fmla="*/ 77449 h 117423"/>
              <a:gd name="connsiteX10" fmla="*/ 2898098 w 3040505"/>
              <a:gd name="connsiteY10" fmla="*/ 39974 h 117423"/>
              <a:gd name="connsiteX11" fmla="*/ 2938072 w 3040505"/>
              <a:gd name="connsiteY11" fmla="*/ 29980 h 117423"/>
              <a:gd name="connsiteX12" fmla="*/ 3010525 w 3040505"/>
              <a:gd name="connsiteY12" fmla="*/ 9993 h 117423"/>
              <a:gd name="connsiteX13" fmla="*/ 3040505 w 3040505"/>
              <a:gd name="connsiteY13" fmla="*/ 2498 h 117423"/>
              <a:gd name="connsiteX14" fmla="*/ 0 w 3040505"/>
              <a:gd name="connsiteY14" fmla="*/ 0 h 117423"/>
              <a:gd name="connsiteX15" fmla="*/ 44971 w 3040505"/>
              <a:gd name="connsiteY15" fmla="*/ 29980 h 117423"/>
              <a:gd name="connsiteX0" fmla="*/ 47469 w 3040505"/>
              <a:gd name="connsiteY0" fmla="*/ 42472 h 117423"/>
              <a:gd name="connsiteX1" fmla="*/ 89941 w 3040505"/>
              <a:gd name="connsiteY1" fmla="*/ 69954 h 117423"/>
              <a:gd name="connsiteX2" fmla="*/ 117423 w 3040505"/>
              <a:gd name="connsiteY2" fmla="*/ 77449 h 117423"/>
              <a:gd name="connsiteX3" fmla="*/ 139908 w 3040505"/>
              <a:gd name="connsiteY3" fmla="*/ 99934 h 117423"/>
              <a:gd name="connsiteX4" fmla="*/ 172387 w 3040505"/>
              <a:gd name="connsiteY4" fmla="*/ 114924 h 117423"/>
              <a:gd name="connsiteX5" fmla="*/ 192374 w 3040505"/>
              <a:gd name="connsiteY5" fmla="*/ 117423 h 117423"/>
              <a:gd name="connsiteX6" fmla="*/ 2730708 w 3040505"/>
              <a:gd name="connsiteY6" fmla="*/ 117423 h 117423"/>
              <a:gd name="connsiteX7" fmla="*/ 2773180 w 3040505"/>
              <a:gd name="connsiteY7" fmla="*/ 107429 h 117423"/>
              <a:gd name="connsiteX8" fmla="*/ 2810656 w 3040505"/>
              <a:gd name="connsiteY8" fmla="*/ 102433 h 117423"/>
              <a:gd name="connsiteX9" fmla="*/ 2853128 w 3040505"/>
              <a:gd name="connsiteY9" fmla="*/ 77449 h 117423"/>
              <a:gd name="connsiteX10" fmla="*/ 2898098 w 3040505"/>
              <a:gd name="connsiteY10" fmla="*/ 39974 h 117423"/>
              <a:gd name="connsiteX11" fmla="*/ 2938072 w 3040505"/>
              <a:gd name="connsiteY11" fmla="*/ 29980 h 117423"/>
              <a:gd name="connsiteX12" fmla="*/ 3010525 w 3040505"/>
              <a:gd name="connsiteY12" fmla="*/ 9993 h 117423"/>
              <a:gd name="connsiteX13" fmla="*/ 3040505 w 3040505"/>
              <a:gd name="connsiteY13" fmla="*/ 2498 h 117423"/>
              <a:gd name="connsiteX14" fmla="*/ 0 w 3040505"/>
              <a:gd name="connsiteY14" fmla="*/ 0 h 117423"/>
              <a:gd name="connsiteX15" fmla="*/ 47469 w 3040505"/>
              <a:gd name="connsiteY15" fmla="*/ 42472 h 117423"/>
              <a:gd name="connsiteX0" fmla="*/ 47469 w 3040505"/>
              <a:gd name="connsiteY0" fmla="*/ 42472 h 117423"/>
              <a:gd name="connsiteX1" fmla="*/ 89941 w 3040505"/>
              <a:gd name="connsiteY1" fmla="*/ 69954 h 117423"/>
              <a:gd name="connsiteX2" fmla="*/ 117423 w 3040505"/>
              <a:gd name="connsiteY2" fmla="*/ 77449 h 117423"/>
              <a:gd name="connsiteX3" fmla="*/ 139908 w 3040505"/>
              <a:gd name="connsiteY3" fmla="*/ 99934 h 117423"/>
              <a:gd name="connsiteX4" fmla="*/ 172387 w 3040505"/>
              <a:gd name="connsiteY4" fmla="*/ 114924 h 117423"/>
              <a:gd name="connsiteX5" fmla="*/ 192374 w 3040505"/>
              <a:gd name="connsiteY5" fmla="*/ 117423 h 117423"/>
              <a:gd name="connsiteX6" fmla="*/ 2730708 w 3040505"/>
              <a:gd name="connsiteY6" fmla="*/ 117423 h 117423"/>
              <a:gd name="connsiteX7" fmla="*/ 2773180 w 3040505"/>
              <a:gd name="connsiteY7" fmla="*/ 107429 h 117423"/>
              <a:gd name="connsiteX8" fmla="*/ 2810656 w 3040505"/>
              <a:gd name="connsiteY8" fmla="*/ 102433 h 117423"/>
              <a:gd name="connsiteX9" fmla="*/ 2853128 w 3040505"/>
              <a:gd name="connsiteY9" fmla="*/ 77449 h 117423"/>
              <a:gd name="connsiteX10" fmla="*/ 2905594 w 3040505"/>
              <a:gd name="connsiteY10" fmla="*/ 44971 h 117423"/>
              <a:gd name="connsiteX11" fmla="*/ 2938072 w 3040505"/>
              <a:gd name="connsiteY11" fmla="*/ 29980 h 117423"/>
              <a:gd name="connsiteX12" fmla="*/ 3010525 w 3040505"/>
              <a:gd name="connsiteY12" fmla="*/ 9993 h 117423"/>
              <a:gd name="connsiteX13" fmla="*/ 3040505 w 3040505"/>
              <a:gd name="connsiteY13" fmla="*/ 2498 h 117423"/>
              <a:gd name="connsiteX14" fmla="*/ 0 w 3040505"/>
              <a:gd name="connsiteY14" fmla="*/ 0 h 117423"/>
              <a:gd name="connsiteX15" fmla="*/ 47469 w 3040505"/>
              <a:gd name="connsiteY15" fmla="*/ 42472 h 117423"/>
              <a:gd name="connsiteX0" fmla="*/ 47469 w 3040505"/>
              <a:gd name="connsiteY0" fmla="*/ 42472 h 117423"/>
              <a:gd name="connsiteX1" fmla="*/ 89941 w 3040505"/>
              <a:gd name="connsiteY1" fmla="*/ 69954 h 117423"/>
              <a:gd name="connsiteX2" fmla="*/ 117423 w 3040505"/>
              <a:gd name="connsiteY2" fmla="*/ 77449 h 117423"/>
              <a:gd name="connsiteX3" fmla="*/ 139908 w 3040505"/>
              <a:gd name="connsiteY3" fmla="*/ 99934 h 117423"/>
              <a:gd name="connsiteX4" fmla="*/ 172387 w 3040505"/>
              <a:gd name="connsiteY4" fmla="*/ 114924 h 117423"/>
              <a:gd name="connsiteX5" fmla="*/ 192374 w 3040505"/>
              <a:gd name="connsiteY5" fmla="*/ 117423 h 117423"/>
              <a:gd name="connsiteX6" fmla="*/ 2730708 w 3040505"/>
              <a:gd name="connsiteY6" fmla="*/ 117423 h 117423"/>
              <a:gd name="connsiteX7" fmla="*/ 2773180 w 3040505"/>
              <a:gd name="connsiteY7" fmla="*/ 107429 h 117423"/>
              <a:gd name="connsiteX8" fmla="*/ 2810656 w 3040505"/>
              <a:gd name="connsiteY8" fmla="*/ 102433 h 117423"/>
              <a:gd name="connsiteX9" fmla="*/ 2878111 w 3040505"/>
              <a:gd name="connsiteY9" fmla="*/ 79947 h 117423"/>
              <a:gd name="connsiteX10" fmla="*/ 2905594 w 3040505"/>
              <a:gd name="connsiteY10" fmla="*/ 44971 h 117423"/>
              <a:gd name="connsiteX11" fmla="*/ 2938072 w 3040505"/>
              <a:gd name="connsiteY11" fmla="*/ 29980 h 117423"/>
              <a:gd name="connsiteX12" fmla="*/ 3010525 w 3040505"/>
              <a:gd name="connsiteY12" fmla="*/ 9993 h 117423"/>
              <a:gd name="connsiteX13" fmla="*/ 3040505 w 3040505"/>
              <a:gd name="connsiteY13" fmla="*/ 2498 h 117423"/>
              <a:gd name="connsiteX14" fmla="*/ 0 w 3040505"/>
              <a:gd name="connsiteY14" fmla="*/ 0 h 117423"/>
              <a:gd name="connsiteX15" fmla="*/ 47469 w 3040505"/>
              <a:gd name="connsiteY15" fmla="*/ 42472 h 117423"/>
              <a:gd name="connsiteX0" fmla="*/ 47469 w 3040505"/>
              <a:gd name="connsiteY0" fmla="*/ 42472 h 122419"/>
              <a:gd name="connsiteX1" fmla="*/ 89941 w 3040505"/>
              <a:gd name="connsiteY1" fmla="*/ 69954 h 122419"/>
              <a:gd name="connsiteX2" fmla="*/ 117423 w 3040505"/>
              <a:gd name="connsiteY2" fmla="*/ 77449 h 122419"/>
              <a:gd name="connsiteX3" fmla="*/ 139908 w 3040505"/>
              <a:gd name="connsiteY3" fmla="*/ 99934 h 122419"/>
              <a:gd name="connsiteX4" fmla="*/ 172387 w 3040505"/>
              <a:gd name="connsiteY4" fmla="*/ 114924 h 122419"/>
              <a:gd name="connsiteX5" fmla="*/ 192374 w 3040505"/>
              <a:gd name="connsiteY5" fmla="*/ 117423 h 122419"/>
              <a:gd name="connsiteX6" fmla="*/ 2715718 w 3040505"/>
              <a:gd name="connsiteY6" fmla="*/ 122419 h 122419"/>
              <a:gd name="connsiteX7" fmla="*/ 2773180 w 3040505"/>
              <a:gd name="connsiteY7" fmla="*/ 107429 h 122419"/>
              <a:gd name="connsiteX8" fmla="*/ 2810656 w 3040505"/>
              <a:gd name="connsiteY8" fmla="*/ 102433 h 122419"/>
              <a:gd name="connsiteX9" fmla="*/ 2878111 w 3040505"/>
              <a:gd name="connsiteY9" fmla="*/ 79947 h 122419"/>
              <a:gd name="connsiteX10" fmla="*/ 2905594 w 3040505"/>
              <a:gd name="connsiteY10" fmla="*/ 44971 h 122419"/>
              <a:gd name="connsiteX11" fmla="*/ 2938072 w 3040505"/>
              <a:gd name="connsiteY11" fmla="*/ 29980 h 122419"/>
              <a:gd name="connsiteX12" fmla="*/ 3010525 w 3040505"/>
              <a:gd name="connsiteY12" fmla="*/ 9993 h 122419"/>
              <a:gd name="connsiteX13" fmla="*/ 3040505 w 3040505"/>
              <a:gd name="connsiteY13" fmla="*/ 2498 h 122419"/>
              <a:gd name="connsiteX14" fmla="*/ 0 w 3040505"/>
              <a:gd name="connsiteY14" fmla="*/ 0 h 122419"/>
              <a:gd name="connsiteX15" fmla="*/ 47469 w 3040505"/>
              <a:gd name="connsiteY15" fmla="*/ 42472 h 122419"/>
              <a:gd name="connsiteX0" fmla="*/ 49000 w 3042036"/>
              <a:gd name="connsiteY0" fmla="*/ 42472 h 122419"/>
              <a:gd name="connsiteX1" fmla="*/ 91472 w 3042036"/>
              <a:gd name="connsiteY1" fmla="*/ 69954 h 122419"/>
              <a:gd name="connsiteX2" fmla="*/ 118954 w 3042036"/>
              <a:gd name="connsiteY2" fmla="*/ 77449 h 122419"/>
              <a:gd name="connsiteX3" fmla="*/ 141439 w 3042036"/>
              <a:gd name="connsiteY3" fmla="*/ 99934 h 122419"/>
              <a:gd name="connsiteX4" fmla="*/ 168922 w 3042036"/>
              <a:gd name="connsiteY4" fmla="*/ 114924 h 122419"/>
              <a:gd name="connsiteX5" fmla="*/ 193905 w 3042036"/>
              <a:gd name="connsiteY5" fmla="*/ 117423 h 122419"/>
              <a:gd name="connsiteX6" fmla="*/ 2717249 w 3042036"/>
              <a:gd name="connsiteY6" fmla="*/ 122419 h 122419"/>
              <a:gd name="connsiteX7" fmla="*/ 2774711 w 3042036"/>
              <a:gd name="connsiteY7" fmla="*/ 107429 h 122419"/>
              <a:gd name="connsiteX8" fmla="*/ 2812187 w 3042036"/>
              <a:gd name="connsiteY8" fmla="*/ 102433 h 122419"/>
              <a:gd name="connsiteX9" fmla="*/ 2879642 w 3042036"/>
              <a:gd name="connsiteY9" fmla="*/ 79947 h 122419"/>
              <a:gd name="connsiteX10" fmla="*/ 2907125 w 3042036"/>
              <a:gd name="connsiteY10" fmla="*/ 44971 h 122419"/>
              <a:gd name="connsiteX11" fmla="*/ 2939603 w 3042036"/>
              <a:gd name="connsiteY11" fmla="*/ 29980 h 122419"/>
              <a:gd name="connsiteX12" fmla="*/ 3012056 w 3042036"/>
              <a:gd name="connsiteY12" fmla="*/ 9993 h 122419"/>
              <a:gd name="connsiteX13" fmla="*/ 3042036 w 3042036"/>
              <a:gd name="connsiteY13" fmla="*/ 2498 h 122419"/>
              <a:gd name="connsiteX14" fmla="*/ 1531 w 3042036"/>
              <a:gd name="connsiteY14" fmla="*/ 0 h 122419"/>
              <a:gd name="connsiteX15" fmla="*/ 49000 w 3042036"/>
              <a:gd name="connsiteY15" fmla="*/ 42472 h 122419"/>
              <a:gd name="connsiteX0" fmla="*/ 48516 w 3041552"/>
              <a:gd name="connsiteY0" fmla="*/ 42472 h 122419"/>
              <a:gd name="connsiteX1" fmla="*/ 90988 w 3041552"/>
              <a:gd name="connsiteY1" fmla="*/ 69954 h 122419"/>
              <a:gd name="connsiteX2" fmla="*/ 118470 w 3041552"/>
              <a:gd name="connsiteY2" fmla="*/ 77449 h 122419"/>
              <a:gd name="connsiteX3" fmla="*/ 140955 w 3041552"/>
              <a:gd name="connsiteY3" fmla="*/ 99934 h 122419"/>
              <a:gd name="connsiteX4" fmla="*/ 168438 w 3041552"/>
              <a:gd name="connsiteY4" fmla="*/ 114924 h 122419"/>
              <a:gd name="connsiteX5" fmla="*/ 193421 w 3041552"/>
              <a:gd name="connsiteY5" fmla="*/ 117423 h 122419"/>
              <a:gd name="connsiteX6" fmla="*/ 2716765 w 3041552"/>
              <a:gd name="connsiteY6" fmla="*/ 122419 h 122419"/>
              <a:gd name="connsiteX7" fmla="*/ 2774227 w 3041552"/>
              <a:gd name="connsiteY7" fmla="*/ 107429 h 122419"/>
              <a:gd name="connsiteX8" fmla="*/ 2811703 w 3041552"/>
              <a:gd name="connsiteY8" fmla="*/ 102433 h 122419"/>
              <a:gd name="connsiteX9" fmla="*/ 2879158 w 3041552"/>
              <a:gd name="connsiteY9" fmla="*/ 79947 h 122419"/>
              <a:gd name="connsiteX10" fmla="*/ 2906641 w 3041552"/>
              <a:gd name="connsiteY10" fmla="*/ 44971 h 122419"/>
              <a:gd name="connsiteX11" fmla="*/ 2939119 w 3041552"/>
              <a:gd name="connsiteY11" fmla="*/ 29980 h 122419"/>
              <a:gd name="connsiteX12" fmla="*/ 3011572 w 3041552"/>
              <a:gd name="connsiteY12" fmla="*/ 9993 h 122419"/>
              <a:gd name="connsiteX13" fmla="*/ 3041552 w 3041552"/>
              <a:gd name="connsiteY13" fmla="*/ 2498 h 122419"/>
              <a:gd name="connsiteX14" fmla="*/ 1047 w 3041552"/>
              <a:gd name="connsiteY14" fmla="*/ 0 h 122419"/>
              <a:gd name="connsiteX15" fmla="*/ 48516 w 3041552"/>
              <a:gd name="connsiteY15" fmla="*/ 42472 h 122419"/>
              <a:gd name="connsiteX0" fmla="*/ 57406 w 3050442"/>
              <a:gd name="connsiteY0" fmla="*/ 42472 h 122419"/>
              <a:gd name="connsiteX1" fmla="*/ 99878 w 3050442"/>
              <a:gd name="connsiteY1" fmla="*/ 69954 h 122419"/>
              <a:gd name="connsiteX2" fmla="*/ 127360 w 3050442"/>
              <a:gd name="connsiteY2" fmla="*/ 77449 h 122419"/>
              <a:gd name="connsiteX3" fmla="*/ 149845 w 3050442"/>
              <a:gd name="connsiteY3" fmla="*/ 99934 h 122419"/>
              <a:gd name="connsiteX4" fmla="*/ 202311 w 3050442"/>
              <a:gd name="connsiteY4" fmla="*/ 117423 h 122419"/>
              <a:gd name="connsiteX5" fmla="*/ 2725655 w 3050442"/>
              <a:gd name="connsiteY5" fmla="*/ 122419 h 122419"/>
              <a:gd name="connsiteX6" fmla="*/ 2783117 w 3050442"/>
              <a:gd name="connsiteY6" fmla="*/ 107429 h 122419"/>
              <a:gd name="connsiteX7" fmla="*/ 2820593 w 3050442"/>
              <a:gd name="connsiteY7" fmla="*/ 102433 h 122419"/>
              <a:gd name="connsiteX8" fmla="*/ 2888048 w 3050442"/>
              <a:gd name="connsiteY8" fmla="*/ 79947 h 122419"/>
              <a:gd name="connsiteX9" fmla="*/ 2915531 w 3050442"/>
              <a:gd name="connsiteY9" fmla="*/ 44971 h 122419"/>
              <a:gd name="connsiteX10" fmla="*/ 2948009 w 3050442"/>
              <a:gd name="connsiteY10" fmla="*/ 29980 h 122419"/>
              <a:gd name="connsiteX11" fmla="*/ 3020462 w 3050442"/>
              <a:gd name="connsiteY11" fmla="*/ 9993 h 122419"/>
              <a:gd name="connsiteX12" fmla="*/ 3050442 w 3050442"/>
              <a:gd name="connsiteY12" fmla="*/ 2498 h 122419"/>
              <a:gd name="connsiteX13" fmla="*/ 9937 w 3050442"/>
              <a:gd name="connsiteY13" fmla="*/ 0 h 122419"/>
              <a:gd name="connsiteX14" fmla="*/ 57406 w 3050442"/>
              <a:gd name="connsiteY14" fmla="*/ 42472 h 122419"/>
              <a:gd name="connsiteX0" fmla="*/ 47469 w 3040505"/>
              <a:gd name="connsiteY0" fmla="*/ 42472 h 151552"/>
              <a:gd name="connsiteX1" fmla="*/ 89941 w 3040505"/>
              <a:gd name="connsiteY1" fmla="*/ 69954 h 151552"/>
              <a:gd name="connsiteX2" fmla="*/ 117423 w 3040505"/>
              <a:gd name="connsiteY2" fmla="*/ 77449 h 151552"/>
              <a:gd name="connsiteX3" fmla="*/ 139908 w 3040505"/>
              <a:gd name="connsiteY3" fmla="*/ 99934 h 151552"/>
              <a:gd name="connsiteX4" fmla="*/ 192374 w 3040505"/>
              <a:gd name="connsiteY4" fmla="*/ 117423 h 151552"/>
              <a:gd name="connsiteX5" fmla="*/ 2715718 w 3040505"/>
              <a:gd name="connsiteY5" fmla="*/ 122419 h 151552"/>
              <a:gd name="connsiteX6" fmla="*/ 2773180 w 3040505"/>
              <a:gd name="connsiteY6" fmla="*/ 107429 h 151552"/>
              <a:gd name="connsiteX7" fmla="*/ 2810656 w 3040505"/>
              <a:gd name="connsiteY7" fmla="*/ 102433 h 151552"/>
              <a:gd name="connsiteX8" fmla="*/ 2878111 w 3040505"/>
              <a:gd name="connsiteY8" fmla="*/ 79947 h 151552"/>
              <a:gd name="connsiteX9" fmla="*/ 2905594 w 3040505"/>
              <a:gd name="connsiteY9" fmla="*/ 44971 h 151552"/>
              <a:gd name="connsiteX10" fmla="*/ 2938072 w 3040505"/>
              <a:gd name="connsiteY10" fmla="*/ 29980 h 151552"/>
              <a:gd name="connsiteX11" fmla="*/ 3010525 w 3040505"/>
              <a:gd name="connsiteY11" fmla="*/ 9993 h 151552"/>
              <a:gd name="connsiteX12" fmla="*/ 3040505 w 3040505"/>
              <a:gd name="connsiteY12" fmla="*/ 2498 h 151552"/>
              <a:gd name="connsiteX13" fmla="*/ 0 w 3040505"/>
              <a:gd name="connsiteY13" fmla="*/ 0 h 151552"/>
              <a:gd name="connsiteX14" fmla="*/ 47469 w 3040505"/>
              <a:gd name="connsiteY14" fmla="*/ 42472 h 151552"/>
              <a:gd name="connsiteX0" fmla="*/ 47469 w 3040505"/>
              <a:gd name="connsiteY0" fmla="*/ 42472 h 122419"/>
              <a:gd name="connsiteX1" fmla="*/ 89941 w 3040505"/>
              <a:gd name="connsiteY1" fmla="*/ 69954 h 122419"/>
              <a:gd name="connsiteX2" fmla="*/ 117423 w 3040505"/>
              <a:gd name="connsiteY2" fmla="*/ 77449 h 122419"/>
              <a:gd name="connsiteX3" fmla="*/ 139908 w 3040505"/>
              <a:gd name="connsiteY3" fmla="*/ 99934 h 122419"/>
              <a:gd name="connsiteX4" fmla="*/ 2715718 w 3040505"/>
              <a:gd name="connsiteY4" fmla="*/ 122419 h 122419"/>
              <a:gd name="connsiteX5" fmla="*/ 2773180 w 3040505"/>
              <a:gd name="connsiteY5" fmla="*/ 107429 h 122419"/>
              <a:gd name="connsiteX6" fmla="*/ 2810656 w 3040505"/>
              <a:gd name="connsiteY6" fmla="*/ 102433 h 122419"/>
              <a:gd name="connsiteX7" fmla="*/ 2878111 w 3040505"/>
              <a:gd name="connsiteY7" fmla="*/ 79947 h 122419"/>
              <a:gd name="connsiteX8" fmla="*/ 2905594 w 3040505"/>
              <a:gd name="connsiteY8" fmla="*/ 44971 h 122419"/>
              <a:gd name="connsiteX9" fmla="*/ 2938072 w 3040505"/>
              <a:gd name="connsiteY9" fmla="*/ 29980 h 122419"/>
              <a:gd name="connsiteX10" fmla="*/ 3010525 w 3040505"/>
              <a:gd name="connsiteY10" fmla="*/ 9993 h 122419"/>
              <a:gd name="connsiteX11" fmla="*/ 3040505 w 3040505"/>
              <a:gd name="connsiteY11" fmla="*/ 2498 h 122419"/>
              <a:gd name="connsiteX12" fmla="*/ 0 w 3040505"/>
              <a:gd name="connsiteY12" fmla="*/ 0 h 122419"/>
              <a:gd name="connsiteX13" fmla="*/ 47469 w 3040505"/>
              <a:gd name="connsiteY13" fmla="*/ 42472 h 122419"/>
              <a:gd name="connsiteX0" fmla="*/ 47469 w 3040505"/>
              <a:gd name="connsiteY0" fmla="*/ 42472 h 122419"/>
              <a:gd name="connsiteX1" fmla="*/ 89941 w 3040505"/>
              <a:gd name="connsiteY1" fmla="*/ 69954 h 122419"/>
              <a:gd name="connsiteX2" fmla="*/ 117423 w 3040505"/>
              <a:gd name="connsiteY2" fmla="*/ 77449 h 122419"/>
              <a:gd name="connsiteX3" fmla="*/ 139908 w 3040505"/>
              <a:gd name="connsiteY3" fmla="*/ 99934 h 122419"/>
              <a:gd name="connsiteX4" fmla="*/ 212361 w 3040505"/>
              <a:gd name="connsiteY4" fmla="*/ 97436 h 122419"/>
              <a:gd name="connsiteX5" fmla="*/ 2715718 w 3040505"/>
              <a:gd name="connsiteY5" fmla="*/ 122419 h 122419"/>
              <a:gd name="connsiteX6" fmla="*/ 2773180 w 3040505"/>
              <a:gd name="connsiteY6" fmla="*/ 107429 h 122419"/>
              <a:gd name="connsiteX7" fmla="*/ 2810656 w 3040505"/>
              <a:gd name="connsiteY7" fmla="*/ 102433 h 122419"/>
              <a:gd name="connsiteX8" fmla="*/ 2878111 w 3040505"/>
              <a:gd name="connsiteY8" fmla="*/ 79947 h 122419"/>
              <a:gd name="connsiteX9" fmla="*/ 2905594 w 3040505"/>
              <a:gd name="connsiteY9" fmla="*/ 44971 h 122419"/>
              <a:gd name="connsiteX10" fmla="*/ 2938072 w 3040505"/>
              <a:gd name="connsiteY10" fmla="*/ 29980 h 122419"/>
              <a:gd name="connsiteX11" fmla="*/ 3010525 w 3040505"/>
              <a:gd name="connsiteY11" fmla="*/ 9993 h 122419"/>
              <a:gd name="connsiteX12" fmla="*/ 3040505 w 3040505"/>
              <a:gd name="connsiteY12" fmla="*/ 2498 h 122419"/>
              <a:gd name="connsiteX13" fmla="*/ 0 w 3040505"/>
              <a:gd name="connsiteY13" fmla="*/ 0 h 122419"/>
              <a:gd name="connsiteX14" fmla="*/ 47469 w 3040505"/>
              <a:gd name="connsiteY14" fmla="*/ 42472 h 122419"/>
              <a:gd name="connsiteX0" fmla="*/ 47469 w 3040505"/>
              <a:gd name="connsiteY0" fmla="*/ 42472 h 122420"/>
              <a:gd name="connsiteX1" fmla="*/ 89941 w 3040505"/>
              <a:gd name="connsiteY1" fmla="*/ 69954 h 122420"/>
              <a:gd name="connsiteX2" fmla="*/ 117423 w 3040505"/>
              <a:gd name="connsiteY2" fmla="*/ 77449 h 122420"/>
              <a:gd name="connsiteX3" fmla="*/ 139908 w 3040505"/>
              <a:gd name="connsiteY3" fmla="*/ 99934 h 122420"/>
              <a:gd name="connsiteX4" fmla="*/ 184879 w 3040505"/>
              <a:gd name="connsiteY4" fmla="*/ 122420 h 122420"/>
              <a:gd name="connsiteX5" fmla="*/ 2715718 w 3040505"/>
              <a:gd name="connsiteY5" fmla="*/ 122419 h 122420"/>
              <a:gd name="connsiteX6" fmla="*/ 2773180 w 3040505"/>
              <a:gd name="connsiteY6" fmla="*/ 107429 h 122420"/>
              <a:gd name="connsiteX7" fmla="*/ 2810656 w 3040505"/>
              <a:gd name="connsiteY7" fmla="*/ 102433 h 122420"/>
              <a:gd name="connsiteX8" fmla="*/ 2878111 w 3040505"/>
              <a:gd name="connsiteY8" fmla="*/ 79947 h 122420"/>
              <a:gd name="connsiteX9" fmla="*/ 2905594 w 3040505"/>
              <a:gd name="connsiteY9" fmla="*/ 44971 h 122420"/>
              <a:gd name="connsiteX10" fmla="*/ 2938072 w 3040505"/>
              <a:gd name="connsiteY10" fmla="*/ 29980 h 122420"/>
              <a:gd name="connsiteX11" fmla="*/ 3010525 w 3040505"/>
              <a:gd name="connsiteY11" fmla="*/ 9993 h 122420"/>
              <a:gd name="connsiteX12" fmla="*/ 3040505 w 3040505"/>
              <a:gd name="connsiteY12" fmla="*/ 2498 h 122420"/>
              <a:gd name="connsiteX13" fmla="*/ 0 w 3040505"/>
              <a:gd name="connsiteY13" fmla="*/ 0 h 122420"/>
              <a:gd name="connsiteX14" fmla="*/ 47469 w 3040505"/>
              <a:gd name="connsiteY14" fmla="*/ 42472 h 122420"/>
              <a:gd name="connsiteX0" fmla="*/ 35563 w 3040505"/>
              <a:gd name="connsiteY0" fmla="*/ 37709 h 122420"/>
              <a:gd name="connsiteX1" fmla="*/ 89941 w 3040505"/>
              <a:gd name="connsiteY1" fmla="*/ 69954 h 122420"/>
              <a:gd name="connsiteX2" fmla="*/ 117423 w 3040505"/>
              <a:gd name="connsiteY2" fmla="*/ 77449 h 122420"/>
              <a:gd name="connsiteX3" fmla="*/ 139908 w 3040505"/>
              <a:gd name="connsiteY3" fmla="*/ 99934 h 122420"/>
              <a:gd name="connsiteX4" fmla="*/ 184879 w 3040505"/>
              <a:gd name="connsiteY4" fmla="*/ 122420 h 122420"/>
              <a:gd name="connsiteX5" fmla="*/ 2715718 w 3040505"/>
              <a:gd name="connsiteY5" fmla="*/ 122419 h 122420"/>
              <a:gd name="connsiteX6" fmla="*/ 2773180 w 3040505"/>
              <a:gd name="connsiteY6" fmla="*/ 107429 h 122420"/>
              <a:gd name="connsiteX7" fmla="*/ 2810656 w 3040505"/>
              <a:gd name="connsiteY7" fmla="*/ 102433 h 122420"/>
              <a:gd name="connsiteX8" fmla="*/ 2878111 w 3040505"/>
              <a:gd name="connsiteY8" fmla="*/ 79947 h 122420"/>
              <a:gd name="connsiteX9" fmla="*/ 2905594 w 3040505"/>
              <a:gd name="connsiteY9" fmla="*/ 44971 h 122420"/>
              <a:gd name="connsiteX10" fmla="*/ 2938072 w 3040505"/>
              <a:gd name="connsiteY10" fmla="*/ 29980 h 122420"/>
              <a:gd name="connsiteX11" fmla="*/ 3010525 w 3040505"/>
              <a:gd name="connsiteY11" fmla="*/ 9993 h 122420"/>
              <a:gd name="connsiteX12" fmla="*/ 3040505 w 3040505"/>
              <a:gd name="connsiteY12" fmla="*/ 2498 h 122420"/>
              <a:gd name="connsiteX13" fmla="*/ 0 w 3040505"/>
              <a:gd name="connsiteY13" fmla="*/ 0 h 122420"/>
              <a:gd name="connsiteX14" fmla="*/ 35563 w 3040505"/>
              <a:gd name="connsiteY14" fmla="*/ 37709 h 122420"/>
              <a:gd name="connsiteX0" fmla="*/ 23656 w 3040505"/>
              <a:gd name="connsiteY0" fmla="*/ 37709 h 122420"/>
              <a:gd name="connsiteX1" fmla="*/ 89941 w 3040505"/>
              <a:gd name="connsiteY1" fmla="*/ 69954 h 122420"/>
              <a:gd name="connsiteX2" fmla="*/ 117423 w 3040505"/>
              <a:gd name="connsiteY2" fmla="*/ 77449 h 122420"/>
              <a:gd name="connsiteX3" fmla="*/ 139908 w 3040505"/>
              <a:gd name="connsiteY3" fmla="*/ 99934 h 122420"/>
              <a:gd name="connsiteX4" fmla="*/ 184879 w 3040505"/>
              <a:gd name="connsiteY4" fmla="*/ 122420 h 122420"/>
              <a:gd name="connsiteX5" fmla="*/ 2715718 w 3040505"/>
              <a:gd name="connsiteY5" fmla="*/ 122419 h 122420"/>
              <a:gd name="connsiteX6" fmla="*/ 2773180 w 3040505"/>
              <a:gd name="connsiteY6" fmla="*/ 107429 h 122420"/>
              <a:gd name="connsiteX7" fmla="*/ 2810656 w 3040505"/>
              <a:gd name="connsiteY7" fmla="*/ 102433 h 122420"/>
              <a:gd name="connsiteX8" fmla="*/ 2878111 w 3040505"/>
              <a:gd name="connsiteY8" fmla="*/ 79947 h 122420"/>
              <a:gd name="connsiteX9" fmla="*/ 2905594 w 3040505"/>
              <a:gd name="connsiteY9" fmla="*/ 44971 h 122420"/>
              <a:gd name="connsiteX10" fmla="*/ 2938072 w 3040505"/>
              <a:gd name="connsiteY10" fmla="*/ 29980 h 122420"/>
              <a:gd name="connsiteX11" fmla="*/ 3010525 w 3040505"/>
              <a:gd name="connsiteY11" fmla="*/ 9993 h 122420"/>
              <a:gd name="connsiteX12" fmla="*/ 3040505 w 3040505"/>
              <a:gd name="connsiteY12" fmla="*/ 2498 h 122420"/>
              <a:gd name="connsiteX13" fmla="*/ 0 w 3040505"/>
              <a:gd name="connsiteY13" fmla="*/ 0 h 122420"/>
              <a:gd name="connsiteX14" fmla="*/ 23656 w 3040505"/>
              <a:gd name="connsiteY14" fmla="*/ 37709 h 122420"/>
              <a:gd name="connsiteX0" fmla="*/ 37944 w 3040505"/>
              <a:gd name="connsiteY0" fmla="*/ 35328 h 122420"/>
              <a:gd name="connsiteX1" fmla="*/ 89941 w 3040505"/>
              <a:gd name="connsiteY1" fmla="*/ 69954 h 122420"/>
              <a:gd name="connsiteX2" fmla="*/ 117423 w 3040505"/>
              <a:gd name="connsiteY2" fmla="*/ 77449 h 122420"/>
              <a:gd name="connsiteX3" fmla="*/ 139908 w 3040505"/>
              <a:gd name="connsiteY3" fmla="*/ 99934 h 122420"/>
              <a:gd name="connsiteX4" fmla="*/ 184879 w 3040505"/>
              <a:gd name="connsiteY4" fmla="*/ 122420 h 122420"/>
              <a:gd name="connsiteX5" fmla="*/ 2715718 w 3040505"/>
              <a:gd name="connsiteY5" fmla="*/ 122419 h 122420"/>
              <a:gd name="connsiteX6" fmla="*/ 2773180 w 3040505"/>
              <a:gd name="connsiteY6" fmla="*/ 107429 h 122420"/>
              <a:gd name="connsiteX7" fmla="*/ 2810656 w 3040505"/>
              <a:gd name="connsiteY7" fmla="*/ 102433 h 122420"/>
              <a:gd name="connsiteX8" fmla="*/ 2878111 w 3040505"/>
              <a:gd name="connsiteY8" fmla="*/ 79947 h 122420"/>
              <a:gd name="connsiteX9" fmla="*/ 2905594 w 3040505"/>
              <a:gd name="connsiteY9" fmla="*/ 44971 h 122420"/>
              <a:gd name="connsiteX10" fmla="*/ 2938072 w 3040505"/>
              <a:gd name="connsiteY10" fmla="*/ 29980 h 122420"/>
              <a:gd name="connsiteX11" fmla="*/ 3010525 w 3040505"/>
              <a:gd name="connsiteY11" fmla="*/ 9993 h 122420"/>
              <a:gd name="connsiteX12" fmla="*/ 3040505 w 3040505"/>
              <a:gd name="connsiteY12" fmla="*/ 2498 h 122420"/>
              <a:gd name="connsiteX13" fmla="*/ 0 w 3040505"/>
              <a:gd name="connsiteY13" fmla="*/ 0 h 122420"/>
              <a:gd name="connsiteX14" fmla="*/ 37944 w 3040505"/>
              <a:gd name="connsiteY14" fmla="*/ 35328 h 122420"/>
              <a:gd name="connsiteX0" fmla="*/ 37944 w 3040505"/>
              <a:gd name="connsiteY0" fmla="*/ 35328 h 122420"/>
              <a:gd name="connsiteX1" fmla="*/ 89941 w 3040505"/>
              <a:gd name="connsiteY1" fmla="*/ 69954 h 122420"/>
              <a:gd name="connsiteX2" fmla="*/ 117423 w 3040505"/>
              <a:gd name="connsiteY2" fmla="*/ 77449 h 122420"/>
              <a:gd name="connsiteX3" fmla="*/ 139908 w 3040505"/>
              <a:gd name="connsiteY3" fmla="*/ 99934 h 122420"/>
              <a:gd name="connsiteX4" fmla="*/ 184879 w 3040505"/>
              <a:gd name="connsiteY4" fmla="*/ 122420 h 122420"/>
              <a:gd name="connsiteX5" fmla="*/ 2715718 w 3040505"/>
              <a:gd name="connsiteY5" fmla="*/ 122419 h 122420"/>
              <a:gd name="connsiteX6" fmla="*/ 2773180 w 3040505"/>
              <a:gd name="connsiteY6" fmla="*/ 107429 h 122420"/>
              <a:gd name="connsiteX7" fmla="*/ 2810656 w 3040505"/>
              <a:gd name="connsiteY7" fmla="*/ 102433 h 122420"/>
              <a:gd name="connsiteX8" fmla="*/ 2873349 w 3040505"/>
              <a:gd name="connsiteY8" fmla="*/ 75184 h 122420"/>
              <a:gd name="connsiteX9" fmla="*/ 2905594 w 3040505"/>
              <a:gd name="connsiteY9" fmla="*/ 44971 h 122420"/>
              <a:gd name="connsiteX10" fmla="*/ 2938072 w 3040505"/>
              <a:gd name="connsiteY10" fmla="*/ 29980 h 122420"/>
              <a:gd name="connsiteX11" fmla="*/ 3010525 w 3040505"/>
              <a:gd name="connsiteY11" fmla="*/ 9993 h 122420"/>
              <a:gd name="connsiteX12" fmla="*/ 3040505 w 3040505"/>
              <a:gd name="connsiteY12" fmla="*/ 2498 h 122420"/>
              <a:gd name="connsiteX13" fmla="*/ 0 w 3040505"/>
              <a:gd name="connsiteY13" fmla="*/ 0 h 122420"/>
              <a:gd name="connsiteX14" fmla="*/ 37944 w 3040505"/>
              <a:gd name="connsiteY14" fmla="*/ 35328 h 12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0505" h="122420">
                <a:moveTo>
                  <a:pt x="37944" y="35328"/>
                </a:moveTo>
                <a:lnTo>
                  <a:pt x="89941" y="69954"/>
                </a:lnTo>
                <a:lnTo>
                  <a:pt x="117423" y="77449"/>
                </a:lnTo>
                <a:lnTo>
                  <a:pt x="139908" y="99934"/>
                </a:lnTo>
                <a:lnTo>
                  <a:pt x="184879" y="122420"/>
                </a:lnTo>
                <a:lnTo>
                  <a:pt x="2715718" y="122419"/>
                </a:lnTo>
                <a:lnTo>
                  <a:pt x="2773180" y="107429"/>
                </a:lnTo>
                <a:lnTo>
                  <a:pt x="2810656" y="102433"/>
                </a:lnTo>
                <a:lnTo>
                  <a:pt x="2873349" y="75184"/>
                </a:lnTo>
                <a:lnTo>
                  <a:pt x="2905594" y="44971"/>
                </a:lnTo>
                <a:cubicBezTo>
                  <a:pt x="2916420" y="39974"/>
                  <a:pt x="2920584" y="35810"/>
                  <a:pt x="2938072" y="29980"/>
                </a:cubicBezTo>
                <a:cubicBezTo>
                  <a:pt x="2955561" y="24150"/>
                  <a:pt x="2986374" y="16655"/>
                  <a:pt x="3010525" y="9993"/>
                </a:cubicBezTo>
                <a:lnTo>
                  <a:pt x="3040505" y="2498"/>
                </a:lnTo>
                <a:lnTo>
                  <a:pt x="0" y="0"/>
                </a:lnTo>
                <a:lnTo>
                  <a:pt x="37944" y="3532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3104AE-EE12-4E9A-B2A7-23E151C76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001" y="432000"/>
            <a:ext cx="6898587" cy="482892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D7A3D9-6CBC-4B3E-8B26-FC24EEE492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88236" y="1070433"/>
            <a:ext cx="6898587" cy="321847"/>
          </a:xfrm>
        </p:spPr>
        <p:txBody>
          <a:bodyPr/>
          <a:lstStyle/>
          <a:p>
            <a:r>
              <a:rPr lang="en-US" dirty="0"/>
              <a:t>Dune Infiltration System with pumps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352C5B-5EE8-4356-A5DC-D722A1BA59A3}"/>
              </a:ext>
            </a:extLst>
          </p:cNvPr>
          <p:cNvCxnSpPr/>
          <p:nvPr/>
        </p:nvCxnSpPr>
        <p:spPr>
          <a:xfrm>
            <a:off x="7522129" y="4521666"/>
            <a:ext cx="24915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F478210-67B5-4109-BD46-E4C4C25EA361}"/>
              </a:ext>
            </a:extLst>
          </p:cNvPr>
          <p:cNvSpPr/>
          <p:nvPr/>
        </p:nvSpPr>
        <p:spPr>
          <a:xfrm>
            <a:off x="7335520" y="4439920"/>
            <a:ext cx="2864516" cy="83820"/>
          </a:xfrm>
          <a:custGeom>
            <a:avLst/>
            <a:gdLst>
              <a:gd name="connsiteX0" fmla="*/ 0 w 2852420"/>
              <a:gd name="connsiteY0" fmla="*/ 0 h 83820"/>
              <a:gd name="connsiteX1" fmla="*/ 38100 w 2852420"/>
              <a:gd name="connsiteY1" fmla="*/ 27940 h 83820"/>
              <a:gd name="connsiteX2" fmla="*/ 78740 w 2852420"/>
              <a:gd name="connsiteY2" fmla="*/ 43180 h 83820"/>
              <a:gd name="connsiteX3" fmla="*/ 106680 w 2852420"/>
              <a:gd name="connsiteY3" fmla="*/ 68580 h 83820"/>
              <a:gd name="connsiteX4" fmla="*/ 121920 w 2852420"/>
              <a:gd name="connsiteY4" fmla="*/ 71120 h 83820"/>
              <a:gd name="connsiteX5" fmla="*/ 144780 w 2852420"/>
              <a:gd name="connsiteY5" fmla="*/ 81280 h 83820"/>
              <a:gd name="connsiteX6" fmla="*/ 2672080 w 2852420"/>
              <a:gd name="connsiteY6" fmla="*/ 83820 h 83820"/>
              <a:gd name="connsiteX7" fmla="*/ 2705100 w 2852420"/>
              <a:gd name="connsiteY7" fmla="*/ 73660 h 83820"/>
              <a:gd name="connsiteX8" fmla="*/ 2743200 w 2852420"/>
              <a:gd name="connsiteY8" fmla="*/ 71120 h 83820"/>
              <a:gd name="connsiteX9" fmla="*/ 2776220 w 2852420"/>
              <a:gd name="connsiteY9" fmla="*/ 58420 h 83820"/>
              <a:gd name="connsiteX10" fmla="*/ 2809240 w 2852420"/>
              <a:gd name="connsiteY10" fmla="*/ 45720 h 83820"/>
              <a:gd name="connsiteX11" fmla="*/ 2819400 w 2852420"/>
              <a:gd name="connsiteY11" fmla="*/ 38100 h 83820"/>
              <a:gd name="connsiteX12" fmla="*/ 2852420 w 2852420"/>
              <a:gd name="connsiteY12" fmla="*/ 5080 h 83820"/>
              <a:gd name="connsiteX13" fmla="*/ 0 w 2852420"/>
              <a:gd name="connsiteY13" fmla="*/ 0 h 83820"/>
              <a:gd name="connsiteX0" fmla="*/ 0 w 2864516"/>
              <a:gd name="connsiteY0" fmla="*/ 0 h 83820"/>
              <a:gd name="connsiteX1" fmla="*/ 38100 w 2864516"/>
              <a:gd name="connsiteY1" fmla="*/ 27940 h 83820"/>
              <a:gd name="connsiteX2" fmla="*/ 78740 w 2864516"/>
              <a:gd name="connsiteY2" fmla="*/ 43180 h 83820"/>
              <a:gd name="connsiteX3" fmla="*/ 106680 w 2864516"/>
              <a:gd name="connsiteY3" fmla="*/ 68580 h 83820"/>
              <a:gd name="connsiteX4" fmla="*/ 121920 w 2864516"/>
              <a:gd name="connsiteY4" fmla="*/ 71120 h 83820"/>
              <a:gd name="connsiteX5" fmla="*/ 144780 w 2864516"/>
              <a:gd name="connsiteY5" fmla="*/ 81280 h 83820"/>
              <a:gd name="connsiteX6" fmla="*/ 2672080 w 2864516"/>
              <a:gd name="connsiteY6" fmla="*/ 83820 h 83820"/>
              <a:gd name="connsiteX7" fmla="*/ 2705100 w 2864516"/>
              <a:gd name="connsiteY7" fmla="*/ 73660 h 83820"/>
              <a:gd name="connsiteX8" fmla="*/ 2743200 w 2864516"/>
              <a:gd name="connsiteY8" fmla="*/ 71120 h 83820"/>
              <a:gd name="connsiteX9" fmla="*/ 2776220 w 2864516"/>
              <a:gd name="connsiteY9" fmla="*/ 58420 h 83820"/>
              <a:gd name="connsiteX10" fmla="*/ 2809240 w 2864516"/>
              <a:gd name="connsiteY10" fmla="*/ 45720 h 83820"/>
              <a:gd name="connsiteX11" fmla="*/ 2819400 w 2864516"/>
              <a:gd name="connsiteY11" fmla="*/ 38100 h 83820"/>
              <a:gd name="connsiteX12" fmla="*/ 2864516 w 2864516"/>
              <a:gd name="connsiteY12" fmla="*/ 5080 h 83820"/>
              <a:gd name="connsiteX13" fmla="*/ 0 w 2864516"/>
              <a:gd name="connsiteY13" fmla="*/ 0 h 83820"/>
              <a:gd name="connsiteX0" fmla="*/ 0 w 2864516"/>
              <a:gd name="connsiteY0" fmla="*/ 0 h 83820"/>
              <a:gd name="connsiteX1" fmla="*/ 38100 w 2864516"/>
              <a:gd name="connsiteY1" fmla="*/ 27940 h 83820"/>
              <a:gd name="connsiteX2" fmla="*/ 78740 w 2864516"/>
              <a:gd name="connsiteY2" fmla="*/ 43180 h 83820"/>
              <a:gd name="connsiteX3" fmla="*/ 106680 w 2864516"/>
              <a:gd name="connsiteY3" fmla="*/ 68580 h 83820"/>
              <a:gd name="connsiteX4" fmla="*/ 121920 w 2864516"/>
              <a:gd name="connsiteY4" fmla="*/ 71120 h 83820"/>
              <a:gd name="connsiteX5" fmla="*/ 144780 w 2864516"/>
              <a:gd name="connsiteY5" fmla="*/ 81280 h 83820"/>
              <a:gd name="connsiteX6" fmla="*/ 2672080 w 2864516"/>
              <a:gd name="connsiteY6" fmla="*/ 83820 h 83820"/>
              <a:gd name="connsiteX7" fmla="*/ 2705100 w 2864516"/>
              <a:gd name="connsiteY7" fmla="*/ 73660 h 83820"/>
              <a:gd name="connsiteX8" fmla="*/ 2743200 w 2864516"/>
              <a:gd name="connsiteY8" fmla="*/ 71120 h 83820"/>
              <a:gd name="connsiteX9" fmla="*/ 2776220 w 2864516"/>
              <a:gd name="connsiteY9" fmla="*/ 58420 h 83820"/>
              <a:gd name="connsiteX10" fmla="*/ 2809240 w 2864516"/>
              <a:gd name="connsiteY10" fmla="*/ 45720 h 83820"/>
              <a:gd name="connsiteX11" fmla="*/ 2829076 w 2864516"/>
              <a:gd name="connsiteY11" fmla="*/ 38100 h 83820"/>
              <a:gd name="connsiteX12" fmla="*/ 2864516 w 2864516"/>
              <a:gd name="connsiteY12" fmla="*/ 5080 h 83820"/>
              <a:gd name="connsiteX13" fmla="*/ 0 w 2864516"/>
              <a:gd name="connsiteY13" fmla="*/ 0 h 8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64516" h="83820">
                <a:moveTo>
                  <a:pt x="0" y="0"/>
                </a:moveTo>
                <a:lnTo>
                  <a:pt x="38100" y="27940"/>
                </a:lnTo>
                <a:lnTo>
                  <a:pt x="78740" y="43180"/>
                </a:lnTo>
                <a:lnTo>
                  <a:pt x="106680" y="68580"/>
                </a:lnTo>
                <a:lnTo>
                  <a:pt x="121920" y="71120"/>
                </a:lnTo>
                <a:lnTo>
                  <a:pt x="144780" y="81280"/>
                </a:lnTo>
                <a:lnTo>
                  <a:pt x="2672080" y="83820"/>
                </a:lnTo>
                <a:lnTo>
                  <a:pt x="2705100" y="73660"/>
                </a:lnTo>
                <a:lnTo>
                  <a:pt x="2743200" y="71120"/>
                </a:lnTo>
                <a:lnTo>
                  <a:pt x="2776220" y="58420"/>
                </a:lnTo>
                <a:lnTo>
                  <a:pt x="2809240" y="45720"/>
                </a:lnTo>
                <a:lnTo>
                  <a:pt x="2829076" y="38100"/>
                </a:lnTo>
                <a:lnTo>
                  <a:pt x="2864516" y="508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44DF3E5-59E1-4872-B769-F881F204F901}"/>
              </a:ext>
            </a:extLst>
          </p:cNvPr>
          <p:cNvSpPr/>
          <p:nvPr/>
        </p:nvSpPr>
        <p:spPr>
          <a:xfrm>
            <a:off x="7417595" y="4483894"/>
            <a:ext cx="2747962" cy="42863"/>
          </a:xfrm>
          <a:custGeom>
            <a:avLst/>
            <a:gdLst>
              <a:gd name="connsiteX0" fmla="*/ 0 w 2712244"/>
              <a:gd name="connsiteY0" fmla="*/ 0 h 40481"/>
              <a:gd name="connsiteX1" fmla="*/ 59531 w 2712244"/>
              <a:gd name="connsiteY1" fmla="*/ 40481 h 40481"/>
              <a:gd name="connsiteX2" fmla="*/ 119062 w 2712244"/>
              <a:gd name="connsiteY2" fmla="*/ 40481 h 40481"/>
              <a:gd name="connsiteX3" fmla="*/ 2600325 w 2712244"/>
              <a:gd name="connsiteY3" fmla="*/ 33337 h 40481"/>
              <a:gd name="connsiteX4" fmla="*/ 2643187 w 2712244"/>
              <a:gd name="connsiteY4" fmla="*/ 30956 h 40481"/>
              <a:gd name="connsiteX5" fmla="*/ 2686050 w 2712244"/>
              <a:gd name="connsiteY5" fmla="*/ 21431 h 40481"/>
              <a:gd name="connsiteX6" fmla="*/ 2712244 w 2712244"/>
              <a:gd name="connsiteY6" fmla="*/ 9525 h 40481"/>
              <a:gd name="connsiteX7" fmla="*/ 0 w 2712244"/>
              <a:gd name="connsiteY7" fmla="*/ 0 h 40481"/>
              <a:gd name="connsiteX0" fmla="*/ 0 w 2712244"/>
              <a:gd name="connsiteY0" fmla="*/ 0 h 40481"/>
              <a:gd name="connsiteX1" fmla="*/ 19050 w 2712244"/>
              <a:gd name="connsiteY1" fmla="*/ 19050 h 40481"/>
              <a:gd name="connsiteX2" fmla="*/ 59531 w 2712244"/>
              <a:gd name="connsiteY2" fmla="*/ 40481 h 40481"/>
              <a:gd name="connsiteX3" fmla="*/ 119062 w 2712244"/>
              <a:gd name="connsiteY3" fmla="*/ 40481 h 40481"/>
              <a:gd name="connsiteX4" fmla="*/ 2600325 w 2712244"/>
              <a:gd name="connsiteY4" fmla="*/ 33337 h 40481"/>
              <a:gd name="connsiteX5" fmla="*/ 2643187 w 2712244"/>
              <a:gd name="connsiteY5" fmla="*/ 30956 h 40481"/>
              <a:gd name="connsiteX6" fmla="*/ 2686050 w 2712244"/>
              <a:gd name="connsiteY6" fmla="*/ 21431 h 40481"/>
              <a:gd name="connsiteX7" fmla="*/ 2712244 w 2712244"/>
              <a:gd name="connsiteY7" fmla="*/ 9525 h 40481"/>
              <a:gd name="connsiteX8" fmla="*/ 0 w 2712244"/>
              <a:gd name="connsiteY8" fmla="*/ 0 h 40481"/>
              <a:gd name="connsiteX0" fmla="*/ 0 w 2712244"/>
              <a:gd name="connsiteY0" fmla="*/ 0 h 40481"/>
              <a:gd name="connsiteX1" fmla="*/ 19050 w 2712244"/>
              <a:gd name="connsiteY1" fmla="*/ 23812 h 40481"/>
              <a:gd name="connsiteX2" fmla="*/ 59531 w 2712244"/>
              <a:gd name="connsiteY2" fmla="*/ 40481 h 40481"/>
              <a:gd name="connsiteX3" fmla="*/ 119062 w 2712244"/>
              <a:gd name="connsiteY3" fmla="*/ 40481 h 40481"/>
              <a:gd name="connsiteX4" fmla="*/ 2600325 w 2712244"/>
              <a:gd name="connsiteY4" fmla="*/ 33337 h 40481"/>
              <a:gd name="connsiteX5" fmla="*/ 2643187 w 2712244"/>
              <a:gd name="connsiteY5" fmla="*/ 30956 h 40481"/>
              <a:gd name="connsiteX6" fmla="*/ 2686050 w 2712244"/>
              <a:gd name="connsiteY6" fmla="*/ 21431 h 40481"/>
              <a:gd name="connsiteX7" fmla="*/ 2712244 w 2712244"/>
              <a:gd name="connsiteY7" fmla="*/ 9525 h 40481"/>
              <a:gd name="connsiteX8" fmla="*/ 0 w 2712244"/>
              <a:gd name="connsiteY8" fmla="*/ 0 h 40481"/>
              <a:gd name="connsiteX0" fmla="*/ 0 w 2712244"/>
              <a:gd name="connsiteY0" fmla="*/ 0 h 40481"/>
              <a:gd name="connsiteX1" fmla="*/ 19050 w 2712244"/>
              <a:gd name="connsiteY1" fmla="*/ 23812 h 40481"/>
              <a:gd name="connsiteX2" fmla="*/ 59531 w 2712244"/>
              <a:gd name="connsiteY2" fmla="*/ 40481 h 40481"/>
              <a:gd name="connsiteX3" fmla="*/ 102394 w 2712244"/>
              <a:gd name="connsiteY3" fmla="*/ 40481 h 40481"/>
              <a:gd name="connsiteX4" fmla="*/ 2600325 w 2712244"/>
              <a:gd name="connsiteY4" fmla="*/ 33337 h 40481"/>
              <a:gd name="connsiteX5" fmla="*/ 2643187 w 2712244"/>
              <a:gd name="connsiteY5" fmla="*/ 30956 h 40481"/>
              <a:gd name="connsiteX6" fmla="*/ 2686050 w 2712244"/>
              <a:gd name="connsiteY6" fmla="*/ 21431 h 40481"/>
              <a:gd name="connsiteX7" fmla="*/ 2712244 w 2712244"/>
              <a:gd name="connsiteY7" fmla="*/ 9525 h 40481"/>
              <a:gd name="connsiteX8" fmla="*/ 0 w 2712244"/>
              <a:gd name="connsiteY8" fmla="*/ 0 h 40481"/>
              <a:gd name="connsiteX0" fmla="*/ 0 w 2712244"/>
              <a:gd name="connsiteY0" fmla="*/ 0 h 42862"/>
              <a:gd name="connsiteX1" fmla="*/ 19050 w 2712244"/>
              <a:gd name="connsiteY1" fmla="*/ 23812 h 42862"/>
              <a:gd name="connsiteX2" fmla="*/ 59531 w 2712244"/>
              <a:gd name="connsiteY2" fmla="*/ 40481 h 42862"/>
              <a:gd name="connsiteX3" fmla="*/ 102394 w 2712244"/>
              <a:gd name="connsiteY3" fmla="*/ 40481 h 42862"/>
              <a:gd name="connsiteX4" fmla="*/ 2600325 w 2712244"/>
              <a:gd name="connsiteY4" fmla="*/ 42862 h 42862"/>
              <a:gd name="connsiteX5" fmla="*/ 2643187 w 2712244"/>
              <a:gd name="connsiteY5" fmla="*/ 30956 h 42862"/>
              <a:gd name="connsiteX6" fmla="*/ 2686050 w 2712244"/>
              <a:gd name="connsiteY6" fmla="*/ 21431 h 42862"/>
              <a:gd name="connsiteX7" fmla="*/ 2712244 w 2712244"/>
              <a:gd name="connsiteY7" fmla="*/ 9525 h 42862"/>
              <a:gd name="connsiteX8" fmla="*/ 0 w 2712244"/>
              <a:gd name="connsiteY8" fmla="*/ 0 h 42862"/>
              <a:gd name="connsiteX0" fmla="*/ 0 w 2712244"/>
              <a:gd name="connsiteY0" fmla="*/ 0 h 42862"/>
              <a:gd name="connsiteX1" fmla="*/ 19050 w 2712244"/>
              <a:gd name="connsiteY1" fmla="*/ 23812 h 42862"/>
              <a:gd name="connsiteX2" fmla="*/ 59531 w 2712244"/>
              <a:gd name="connsiteY2" fmla="*/ 40481 h 42862"/>
              <a:gd name="connsiteX3" fmla="*/ 102394 w 2712244"/>
              <a:gd name="connsiteY3" fmla="*/ 40481 h 42862"/>
              <a:gd name="connsiteX4" fmla="*/ 2600325 w 2712244"/>
              <a:gd name="connsiteY4" fmla="*/ 42862 h 42862"/>
              <a:gd name="connsiteX5" fmla="*/ 2647950 w 2712244"/>
              <a:gd name="connsiteY5" fmla="*/ 30956 h 42862"/>
              <a:gd name="connsiteX6" fmla="*/ 2686050 w 2712244"/>
              <a:gd name="connsiteY6" fmla="*/ 21431 h 42862"/>
              <a:gd name="connsiteX7" fmla="*/ 2712244 w 2712244"/>
              <a:gd name="connsiteY7" fmla="*/ 9525 h 42862"/>
              <a:gd name="connsiteX8" fmla="*/ 0 w 2712244"/>
              <a:gd name="connsiteY8" fmla="*/ 0 h 42862"/>
              <a:gd name="connsiteX0" fmla="*/ 0 w 2717007"/>
              <a:gd name="connsiteY0" fmla="*/ 0 h 42862"/>
              <a:gd name="connsiteX1" fmla="*/ 19050 w 2717007"/>
              <a:gd name="connsiteY1" fmla="*/ 23812 h 42862"/>
              <a:gd name="connsiteX2" fmla="*/ 59531 w 2717007"/>
              <a:gd name="connsiteY2" fmla="*/ 40481 h 42862"/>
              <a:gd name="connsiteX3" fmla="*/ 102394 w 2717007"/>
              <a:gd name="connsiteY3" fmla="*/ 40481 h 42862"/>
              <a:gd name="connsiteX4" fmla="*/ 2600325 w 2717007"/>
              <a:gd name="connsiteY4" fmla="*/ 42862 h 42862"/>
              <a:gd name="connsiteX5" fmla="*/ 2647950 w 2717007"/>
              <a:gd name="connsiteY5" fmla="*/ 30956 h 42862"/>
              <a:gd name="connsiteX6" fmla="*/ 2686050 w 2717007"/>
              <a:gd name="connsiteY6" fmla="*/ 21431 h 42862"/>
              <a:gd name="connsiteX7" fmla="*/ 2717007 w 2717007"/>
              <a:gd name="connsiteY7" fmla="*/ 9525 h 42862"/>
              <a:gd name="connsiteX8" fmla="*/ 0 w 2717007"/>
              <a:gd name="connsiteY8" fmla="*/ 0 h 42862"/>
              <a:gd name="connsiteX0" fmla="*/ 0 w 2717007"/>
              <a:gd name="connsiteY0" fmla="*/ 0 h 42862"/>
              <a:gd name="connsiteX1" fmla="*/ 19050 w 2717007"/>
              <a:gd name="connsiteY1" fmla="*/ 23812 h 42862"/>
              <a:gd name="connsiteX2" fmla="*/ 59531 w 2717007"/>
              <a:gd name="connsiteY2" fmla="*/ 40481 h 42862"/>
              <a:gd name="connsiteX3" fmla="*/ 102394 w 2717007"/>
              <a:gd name="connsiteY3" fmla="*/ 40481 h 42862"/>
              <a:gd name="connsiteX4" fmla="*/ 2600325 w 2717007"/>
              <a:gd name="connsiteY4" fmla="*/ 42862 h 42862"/>
              <a:gd name="connsiteX5" fmla="*/ 2647950 w 2717007"/>
              <a:gd name="connsiteY5" fmla="*/ 30956 h 42862"/>
              <a:gd name="connsiteX6" fmla="*/ 2686050 w 2717007"/>
              <a:gd name="connsiteY6" fmla="*/ 21431 h 42862"/>
              <a:gd name="connsiteX7" fmla="*/ 2717007 w 2717007"/>
              <a:gd name="connsiteY7" fmla="*/ 9525 h 42862"/>
              <a:gd name="connsiteX8" fmla="*/ 2590800 w 2717007"/>
              <a:gd name="connsiteY8" fmla="*/ 7143 h 42862"/>
              <a:gd name="connsiteX9" fmla="*/ 0 w 2717007"/>
              <a:gd name="connsiteY9" fmla="*/ 0 h 42862"/>
              <a:gd name="connsiteX0" fmla="*/ 0 w 2747962"/>
              <a:gd name="connsiteY0" fmla="*/ 1 h 42863"/>
              <a:gd name="connsiteX1" fmla="*/ 19050 w 2747962"/>
              <a:gd name="connsiteY1" fmla="*/ 23813 h 42863"/>
              <a:gd name="connsiteX2" fmla="*/ 59531 w 2747962"/>
              <a:gd name="connsiteY2" fmla="*/ 40482 h 42863"/>
              <a:gd name="connsiteX3" fmla="*/ 102394 w 2747962"/>
              <a:gd name="connsiteY3" fmla="*/ 40482 h 42863"/>
              <a:gd name="connsiteX4" fmla="*/ 2600325 w 2747962"/>
              <a:gd name="connsiteY4" fmla="*/ 42863 h 42863"/>
              <a:gd name="connsiteX5" fmla="*/ 2647950 w 2747962"/>
              <a:gd name="connsiteY5" fmla="*/ 30957 h 42863"/>
              <a:gd name="connsiteX6" fmla="*/ 2686050 w 2747962"/>
              <a:gd name="connsiteY6" fmla="*/ 21432 h 42863"/>
              <a:gd name="connsiteX7" fmla="*/ 2717007 w 2747962"/>
              <a:gd name="connsiteY7" fmla="*/ 9526 h 42863"/>
              <a:gd name="connsiteX8" fmla="*/ 2747962 w 2747962"/>
              <a:gd name="connsiteY8" fmla="*/ 0 h 42863"/>
              <a:gd name="connsiteX9" fmla="*/ 0 w 2747962"/>
              <a:gd name="connsiteY9" fmla="*/ 1 h 4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7962" h="42863">
                <a:moveTo>
                  <a:pt x="0" y="1"/>
                </a:moveTo>
                <a:lnTo>
                  <a:pt x="19050" y="23813"/>
                </a:lnTo>
                <a:lnTo>
                  <a:pt x="59531" y="40482"/>
                </a:lnTo>
                <a:lnTo>
                  <a:pt x="102394" y="40482"/>
                </a:lnTo>
                <a:lnTo>
                  <a:pt x="2600325" y="42863"/>
                </a:lnTo>
                <a:lnTo>
                  <a:pt x="2647950" y="30957"/>
                </a:lnTo>
                <a:lnTo>
                  <a:pt x="2686050" y="21432"/>
                </a:lnTo>
                <a:lnTo>
                  <a:pt x="2717007" y="9526"/>
                </a:lnTo>
                <a:lnTo>
                  <a:pt x="2747962" y="0"/>
                </a:lnTo>
                <a:lnTo>
                  <a:pt x="0" y="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E34E94-F397-437B-8F1A-A074169CBECC}"/>
              </a:ext>
            </a:extLst>
          </p:cNvPr>
          <p:cNvSpPr/>
          <p:nvPr/>
        </p:nvSpPr>
        <p:spPr>
          <a:xfrm>
            <a:off x="7243796" y="4357568"/>
            <a:ext cx="47781" cy="188369"/>
          </a:xfrm>
          <a:prstGeom prst="rect">
            <a:avLst/>
          </a:prstGeom>
          <a:noFill/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714E308-89F8-4C43-895B-BD9F2944DEFB}"/>
              </a:ext>
            </a:extLst>
          </p:cNvPr>
          <p:cNvSpPr/>
          <p:nvPr/>
        </p:nvSpPr>
        <p:spPr>
          <a:xfrm rot="275680">
            <a:off x="4623214" y="4386897"/>
            <a:ext cx="2631165" cy="51427"/>
          </a:xfrm>
          <a:prstGeom prst="rect">
            <a:avLst/>
          </a:prstGeom>
          <a:noFill/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Circular 43">
            <a:extLst>
              <a:ext uri="{FF2B5EF4-FFF2-40B4-BE49-F238E27FC236}">
                <a16:creationId xmlns:a16="http://schemas.microsoft.com/office/drawing/2014/main" id="{7E8DCCC9-4AC0-4F78-8CDD-73F83F93687F}"/>
              </a:ext>
            </a:extLst>
          </p:cNvPr>
          <p:cNvSpPr/>
          <p:nvPr/>
        </p:nvSpPr>
        <p:spPr>
          <a:xfrm rot="16200000">
            <a:off x="4467888" y="4176815"/>
            <a:ext cx="151141" cy="162313"/>
          </a:xfrm>
          <a:custGeom>
            <a:avLst/>
            <a:gdLst>
              <a:gd name="connsiteX0" fmla="*/ 21 w 978408"/>
              <a:gd name="connsiteY0" fmla="*/ 484648 h 978408"/>
              <a:gd name="connsiteX1" fmla="*/ 460306 w 978408"/>
              <a:gd name="connsiteY1" fmla="*/ 855 h 978408"/>
              <a:gd name="connsiteX2" fmla="*/ 460306 w 978408"/>
              <a:gd name="connsiteY2" fmla="*/ 854 h 978408"/>
              <a:gd name="connsiteX3" fmla="*/ 477433 w 978408"/>
              <a:gd name="connsiteY3" fmla="*/ 122490 h 978408"/>
              <a:gd name="connsiteX4" fmla="*/ 468160 w 978408"/>
              <a:gd name="connsiteY4" fmla="*/ 245509 h 978408"/>
              <a:gd name="connsiteX5" fmla="*/ 468160 w 978408"/>
              <a:gd name="connsiteY5" fmla="*/ 245509 h 978408"/>
              <a:gd name="connsiteX6" fmla="*/ 244613 w 978408"/>
              <a:gd name="connsiteY6" fmla="*/ 486926 h 978408"/>
              <a:gd name="connsiteX7" fmla="*/ 21 w 978408"/>
              <a:gd name="connsiteY7" fmla="*/ 484648 h 978408"/>
              <a:gd name="connsiteX0" fmla="*/ 0 w 468139"/>
              <a:gd name="connsiteY0" fmla="*/ 483794 h 486072"/>
              <a:gd name="connsiteX1" fmla="*/ 460285 w 468139"/>
              <a:gd name="connsiteY1" fmla="*/ 1 h 486072"/>
              <a:gd name="connsiteX2" fmla="*/ 460285 w 468139"/>
              <a:gd name="connsiteY2" fmla="*/ 0 h 486072"/>
              <a:gd name="connsiteX3" fmla="*/ 468139 w 468139"/>
              <a:gd name="connsiteY3" fmla="*/ 244655 h 486072"/>
              <a:gd name="connsiteX4" fmla="*/ 468139 w 468139"/>
              <a:gd name="connsiteY4" fmla="*/ 244655 h 486072"/>
              <a:gd name="connsiteX5" fmla="*/ 244592 w 468139"/>
              <a:gd name="connsiteY5" fmla="*/ 486072 h 486072"/>
              <a:gd name="connsiteX6" fmla="*/ 0 w 468139"/>
              <a:gd name="connsiteY6" fmla="*/ 483794 h 486072"/>
              <a:gd name="connsiteX0" fmla="*/ 0 w 486485"/>
              <a:gd name="connsiteY0" fmla="*/ 489034 h 491312"/>
              <a:gd name="connsiteX1" fmla="*/ 460285 w 486485"/>
              <a:gd name="connsiteY1" fmla="*/ 5241 h 491312"/>
              <a:gd name="connsiteX2" fmla="*/ 486485 w 486485"/>
              <a:gd name="connsiteY2" fmla="*/ 0 h 491312"/>
              <a:gd name="connsiteX3" fmla="*/ 468139 w 486485"/>
              <a:gd name="connsiteY3" fmla="*/ 249895 h 491312"/>
              <a:gd name="connsiteX4" fmla="*/ 468139 w 486485"/>
              <a:gd name="connsiteY4" fmla="*/ 249895 h 491312"/>
              <a:gd name="connsiteX5" fmla="*/ 244592 w 486485"/>
              <a:gd name="connsiteY5" fmla="*/ 491312 h 491312"/>
              <a:gd name="connsiteX6" fmla="*/ 0 w 486485"/>
              <a:gd name="connsiteY6" fmla="*/ 489034 h 491312"/>
              <a:gd name="connsiteX0" fmla="*/ 0 w 486485"/>
              <a:gd name="connsiteY0" fmla="*/ 489034 h 491312"/>
              <a:gd name="connsiteX1" fmla="*/ 460285 w 486485"/>
              <a:gd name="connsiteY1" fmla="*/ 5241 h 491312"/>
              <a:gd name="connsiteX2" fmla="*/ 486485 w 486485"/>
              <a:gd name="connsiteY2" fmla="*/ 0 h 491312"/>
              <a:gd name="connsiteX3" fmla="*/ 468139 w 486485"/>
              <a:gd name="connsiteY3" fmla="*/ 249895 h 491312"/>
              <a:gd name="connsiteX4" fmla="*/ 486479 w 486485"/>
              <a:gd name="connsiteY4" fmla="*/ 249895 h 491312"/>
              <a:gd name="connsiteX5" fmla="*/ 244592 w 486485"/>
              <a:gd name="connsiteY5" fmla="*/ 491312 h 491312"/>
              <a:gd name="connsiteX6" fmla="*/ 0 w 486485"/>
              <a:gd name="connsiteY6" fmla="*/ 489034 h 491312"/>
              <a:gd name="connsiteX0" fmla="*/ 0 w 486485"/>
              <a:gd name="connsiteY0" fmla="*/ 489034 h 489034"/>
              <a:gd name="connsiteX1" fmla="*/ 460285 w 486485"/>
              <a:gd name="connsiteY1" fmla="*/ 5241 h 489034"/>
              <a:gd name="connsiteX2" fmla="*/ 486485 w 486485"/>
              <a:gd name="connsiteY2" fmla="*/ 0 h 489034"/>
              <a:gd name="connsiteX3" fmla="*/ 468139 w 486485"/>
              <a:gd name="connsiteY3" fmla="*/ 249895 h 489034"/>
              <a:gd name="connsiteX4" fmla="*/ 486479 w 486485"/>
              <a:gd name="connsiteY4" fmla="*/ 249895 h 489034"/>
              <a:gd name="connsiteX5" fmla="*/ 241972 w 486485"/>
              <a:gd name="connsiteY5" fmla="*/ 488692 h 489034"/>
              <a:gd name="connsiteX6" fmla="*/ 0 w 486485"/>
              <a:gd name="connsiteY6" fmla="*/ 489034 h 489034"/>
              <a:gd name="connsiteX0" fmla="*/ 0 w 486485"/>
              <a:gd name="connsiteY0" fmla="*/ 489034 h 494336"/>
              <a:gd name="connsiteX1" fmla="*/ 460285 w 486485"/>
              <a:gd name="connsiteY1" fmla="*/ 5241 h 494336"/>
              <a:gd name="connsiteX2" fmla="*/ 486485 w 486485"/>
              <a:gd name="connsiteY2" fmla="*/ 0 h 494336"/>
              <a:gd name="connsiteX3" fmla="*/ 468139 w 486485"/>
              <a:gd name="connsiteY3" fmla="*/ 249895 h 494336"/>
              <a:gd name="connsiteX4" fmla="*/ 486479 w 486485"/>
              <a:gd name="connsiteY4" fmla="*/ 249895 h 494336"/>
              <a:gd name="connsiteX5" fmla="*/ 241972 w 486485"/>
              <a:gd name="connsiteY5" fmla="*/ 488692 h 494336"/>
              <a:gd name="connsiteX6" fmla="*/ 209583 w 486485"/>
              <a:gd name="connsiteY6" fmla="*/ 494336 h 494336"/>
              <a:gd name="connsiteX7" fmla="*/ 0 w 486485"/>
              <a:gd name="connsiteY7" fmla="*/ 489034 h 494336"/>
              <a:gd name="connsiteX0" fmla="*/ 0 w 486485"/>
              <a:gd name="connsiteY0" fmla="*/ 489034 h 612239"/>
              <a:gd name="connsiteX1" fmla="*/ 460285 w 486485"/>
              <a:gd name="connsiteY1" fmla="*/ 5241 h 612239"/>
              <a:gd name="connsiteX2" fmla="*/ 486485 w 486485"/>
              <a:gd name="connsiteY2" fmla="*/ 0 h 612239"/>
              <a:gd name="connsiteX3" fmla="*/ 468139 w 486485"/>
              <a:gd name="connsiteY3" fmla="*/ 249895 h 612239"/>
              <a:gd name="connsiteX4" fmla="*/ 486479 w 486485"/>
              <a:gd name="connsiteY4" fmla="*/ 249895 h 612239"/>
              <a:gd name="connsiteX5" fmla="*/ 241972 w 486485"/>
              <a:gd name="connsiteY5" fmla="*/ 488692 h 612239"/>
              <a:gd name="connsiteX6" fmla="*/ 241024 w 486485"/>
              <a:gd name="connsiteY6" fmla="*/ 612239 h 612239"/>
              <a:gd name="connsiteX7" fmla="*/ 0 w 486485"/>
              <a:gd name="connsiteY7" fmla="*/ 489034 h 612239"/>
              <a:gd name="connsiteX0" fmla="*/ 0 w 486485"/>
              <a:gd name="connsiteY0" fmla="*/ 489034 h 612239"/>
              <a:gd name="connsiteX1" fmla="*/ 460285 w 486485"/>
              <a:gd name="connsiteY1" fmla="*/ 5241 h 612239"/>
              <a:gd name="connsiteX2" fmla="*/ 486485 w 486485"/>
              <a:gd name="connsiteY2" fmla="*/ 0 h 612239"/>
              <a:gd name="connsiteX3" fmla="*/ 468139 w 486485"/>
              <a:gd name="connsiteY3" fmla="*/ 249895 h 612239"/>
              <a:gd name="connsiteX4" fmla="*/ 486479 w 486485"/>
              <a:gd name="connsiteY4" fmla="*/ 249895 h 612239"/>
              <a:gd name="connsiteX5" fmla="*/ 241972 w 486485"/>
              <a:gd name="connsiteY5" fmla="*/ 488692 h 612239"/>
              <a:gd name="connsiteX6" fmla="*/ 241024 w 486485"/>
              <a:gd name="connsiteY6" fmla="*/ 612239 h 612239"/>
              <a:gd name="connsiteX7" fmla="*/ 31419 w 486485"/>
              <a:gd name="connsiteY7" fmla="*/ 507437 h 612239"/>
              <a:gd name="connsiteX8" fmla="*/ 0 w 486485"/>
              <a:gd name="connsiteY8" fmla="*/ 489034 h 612239"/>
              <a:gd name="connsiteX0" fmla="*/ 2641 w 489126"/>
              <a:gd name="connsiteY0" fmla="*/ 489034 h 622719"/>
              <a:gd name="connsiteX1" fmla="*/ 462926 w 489126"/>
              <a:gd name="connsiteY1" fmla="*/ 5241 h 622719"/>
              <a:gd name="connsiteX2" fmla="*/ 489126 w 489126"/>
              <a:gd name="connsiteY2" fmla="*/ 0 h 622719"/>
              <a:gd name="connsiteX3" fmla="*/ 470780 w 489126"/>
              <a:gd name="connsiteY3" fmla="*/ 249895 h 622719"/>
              <a:gd name="connsiteX4" fmla="*/ 489120 w 489126"/>
              <a:gd name="connsiteY4" fmla="*/ 249895 h 622719"/>
              <a:gd name="connsiteX5" fmla="*/ 244613 w 489126"/>
              <a:gd name="connsiteY5" fmla="*/ 488692 h 622719"/>
              <a:gd name="connsiteX6" fmla="*/ 243665 w 489126"/>
              <a:gd name="connsiteY6" fmla="*/ 612239 h 622719"/>
              <a:gd name="connsiteX7" fmla="*/ 0 w 489126"/>
              <a:gd name="connsiteY7" fmla="*/ 622719 h 622719"/>
              <a:gd name="connsiteX8" fmla="*/ 2641 w 489126"/>
              <a:gd name="connsiteY8" fmla="*/ 489034 h 622719"/>
              <a:gd name="connsiteX0" fmla="*/ 5261 w 491746"/>
              <a:gd name="connsiteY0" fmla="*/ 489034 h 703941"/>
              <a:gd name="connsiteX1" fmla="*/ 465546 w 491746"/>
              <a:gd name="connsiteY1" fmla="*/ 5241 h 703941"/>
              <a:gd name="connsiteX2" fmla="*/ 491746 w 491746"/>
              <a:gd name="connsiteY2" fmla="*/ 0 h 703941"/>
              <a:gd name="connsiteX3" fmla="*/ 473400 w 491746"/>
              <a:gd name="connsiteY3" fmla="*/ 249895 h 703941"/>
              <a:gd name="connsiteX4" fmla="*/ 491740 w 491746"/>
              <a:gd name="connsiteY4" fmla="*/ 249895 h 703941"/>
              <a:gd name="connsiteX5" fmla="*/ 247233 w 491746"/>
              <a:gd name="connsiteY5" fmla="*/ 488692 h 703941"/>
              <a:gd name="connsiteX6" fmla="*/ 246285 w 491746"/>
              <a:gd name="connsiteY6" fmla="*/ 612239 h 703941"/>
              <a:gd name="connsiteX7" fmla="*/ 0 w 491746"/>
              <a:gd name="connsiteY7" fmla="*/ 703941 h 703941"/>
              <a:gd name="connsiteX8" fmla="*/ 5261 w 491746"/>
              <a:gd name="connsiteY8" fmla="*/ 489034 h 703941"/>
              <a:gd name="connsiteX0" fmla="*/ 5261 w 491746"/>
              <a:gd name="connsiteY0" fmla="*/ 489034 h 706561"/>
              <a:gd name="connsiteX1" fmla="*/ 465546 w 491746"/>
              <a:gd name="connsiteY1" fmla="*/ 5241 h 706561"/>
              <a:gd name="connsiteX2" fmla="*/ 491746 w 491746"/>
              <a:gd name="connsiteY2" fmla="*/ 0 h 706561"/>
              <a:gd name="connsiteX3" fmla="*/ 473400 w 491746"/>
              <a:gd name="connsiteY3" fmla="*/ 249895 h 706561"/>
              <a:gd name="connsiteX4" fmla="*/ 491740 w 491746"/>
              <a:gd name="connsiteY4" fmla="*/ 249895 h 706561"/>
              <a:gd name="connsiteX5" fmla="*/ 247233 w 491746"/>
              <a:gd name="connsiteY5" fmla="*/ 488692 h 706561"/>
              <a:gd name="connsiteX6" fmla="*/ 246285 w 491746"/>
              <a:gd name="connsiteY6" fmla="*/ 706561 h 706561"/>
              <a:gd name="connsiteX7" fmla="*/ 0 w 491746"/>
              <a:gd name="connsiteY7" fmla="*/ 703941 h 706561"/>
              <a:gd name="connsiteX8" fmla="*/ 5261 w 491746"/>
              <a:gd name="connsiteY8" fmla="*/ 489034 h 706561"/>
              <a:gd name="connsiteX0" fmla="*/ 5261 w 491746"/>
              <a:gd name="connsiteY0" fmla="*/ 489034 h 706561"/>
              <a:gd name="connsiteX1" fmla="*/ 465546 w 491746"/>
              <a:gd name="connsiteY1" fmla="*/ 5241 h 706561"/>
              <a:gd name="connsiteX2" fmla="*/ 491746 w 491746"/>
              <a:gd name="connsiteY2" fmla="*/ 0 h 706561"/>
              <a:gd name="connsiteX3" fmla="*/ 482090 w 491746"/>
              <a:gd name="connsiteY3" fmla="*/ 164209 h 706561"/>
              <a:gd name="connsiteX4" fmla="*/ 473400 w 491746"/>
              <a:gd name="connsiteY4" fmla="*/ 249895 h 706561"/>
              <a:gd name="connsiteX5" fmla="*/ 491740 w 491746"/>
              <a:gd name="connsiteY5" fmla="*/ 249895 h 706561"/>
              <a:gd name="connsiteX6" fmla="*/ 247233 w 491746"/>
              <a:gd name="connsiteY6" fmla="*/ 488692 h 706561"/>
              <a:gd name="connsiteX7" fmla="*/ 246285 w 491746"/>
              <a:gd name="connsiteY7" fmla="*/ 706561 h 706561"/>
              <a:gd name="connsiteX8" fmla="*/ 0 w 491746"/>
              <a:gd name="connsiteY8" fmla="*/ 703941 h 706561"/>
              <a:gd name="connsiteX9" fmla="*/ 5261 w 491746"/>
              <a:gd name="connsiteY9" fmla="*/ 489034 h 706561"/>
              <a:gd name="connsiteX0" fmla="*/ 5261 w 647154"/>
              <a:gd name="connsiteY0" fmla="*/ 489034 h 706561"/>
              <a:gd name="connsiteX1" fmla="*/ 465546 w 647154"/>
              <a:gd name="connsiteY1" fmla="*/ 5241 h 706561"/>
              <a:gd name="connsiteX2" fmla="*/ 491746 w 647154"/>
              <a:gd name="connsiteY2" fmla="*/ 0 h 706561"/>
              <a:gd name="connsiteX3" fmla="*/ 647154 w 647154"/>
              <a:gd name="connsiteY3" fmla="*/ 253291 h 706561"/>
              <a:gd name="connsiteX4" fmla="*/ 473400 w 647154"/>
              <a:gd name="connsiteY4" fmla="*/ 249895 h 706561"/>
              <a:gd name="connsiteX5" fmla="*/ 491740 w 647154"/>
              <a:gd name="connsiteY5" fmla="*/ 249895 h 706561"/>
              <a:gd name="connsiteX6" fmla="*/ 247233 w 647154"/>
              <a:gd name="connsiteY6" fmla="*/ 488692 h 706561"/>
              <a:gd name="connsiteX7" fmla="*/ 246285 w 647154"/>
              <a:gd name="connsiteY7" fmla="*/ 706561 h 706561"/>
              <a:gd name="connsiteX8" fmla="*/ 0 w 647154"/>
              <a:gd name="connsiteY8" fmla="*/ 703941 h 706561"/>
              <a:gd name="connsiteX9" fmla="*/ 5261 w 647154"/>
              <a:gd name="connsiteY9" fmla="*/ 489034 h 706561"/>
              <a:gd name="connsiteX0" fmla="*/ 5261 w 647154"/>
              <a:gd name="connsiteY0" fmla="*/ 489034 h 706561"/>
              <a:gd name="connsiteX1" fmla="*/ 465546 w 647154"/>
              <a:gd name="connsiteY1" fmla="*/ 5241 h 706561"/>
              <a:gd name="connsiteX2" fmla="*/ 491746 w 647154"/>
              <a:gd name="connsiteY2" fmla="*/ 0 h 706561"/>
              <a:gd name="connsiteX3" fmla="*/ 521391 w 647154"/>
              <a:gd name="connsiteY3" fmla="*/ 38446 h 706561"/>
              <a:gd name="connsiteX4" fmla="*/ 647154 w 647154"/>
              <a:gd name="connsiteY4" fmla="*/ 253291 h 706561"/>
              <a:gd name="connsiteX5" fmla="*/ 473400 w 647154"/>
              <a:gd name="connsiteY5" fmla="*/ 249895 h 706561"/>
              <a:gd name="connsiteX6" fmla="*/ 491740 w 647154"/>
              <a:gd name="connsiteY6" fmla="*/ 249895 h 706561"/>
              <a:gd name="connsiteX7" fmla="*/ 247233 w 647154"/>
              <a:gd name="connsiteY7" fmla="*/ 488692 h 706561"/>
              <a:gd name="connsiteX8" fmla="*/ 246285 w 647154"/>
              <a:gd name="connsiteY8" fmla="*/ 706561 h 706561"/>
              <a:gd name="connsiteX9" fmla="*/ 0 w 647154"/>
              <a:gd name="connsiteY9" fmla="*/ 703941 h 706561"/>
              <a:gd name="connsiteX10" fmla="*/ 5261 w 647154"/>
              <a:gd name="connsiteY10" fmla="*/ 489034 h 706561"/>
              <a:gd name="connsiteX0" fmla="*/ 5261 w 657634"/>
              <a:gd name="connsiteY0" fmla="*/ 489889 h 707416"/>
              <a:gd name="connsiteX1" fmla="*/ 465546 w 657634"/>
              <a:gd name="connsiteY1" fmla="*/ 6096 h 707416"/>
              <a:gd name="connsiteX2" fmla="*/ 491746 w 657634"/>
              <a:gd name="connsiteY2" fmla="*/ 855 h 707416"/>
              <a:gd name="connsiteX3" fmla="*/ 657634 w 657634"/>
              <a:gd name="connsiteY3" fmla="*/ 0 h 707416"/>
              <a:gd name="connsiteX4" fmla="*/ 647154 w 657634"/>
              <a:gd name="connsiteY4" fmla="*/ 254146 h 707416"/>
              <a:gd name="connsiteX5" fmla="*/ 473400 w 657634"/>
              <a:gd name="connsiteY5" fmla="*/ 250750 h 707416"/>
              <a:gd name="connsiteX6" fmla="*/ 491740 w 657634"/>
              <a:gd name="connsiteY6" fmla="*/ 250750 h 707416"/>
              <a:gd name="connsiteX7" fmla="*/ 247233 w 657634"/>
              <a:gd name="connsiteY7" fmla="*/ 489547 h 707416"/>
              <a:gd name="connsiteX8" fmla="*/ 246285 w 657634"/>
              <a:gd name="connsiteY8" fmla="*/ 707416 h 707416"/>
              <a:gd name="connsiteX9" fmla="*/ 0 w 657634"/>
              <a:gd name="connsiteY9" fmla="*/ 704796 h 707416"/>
              <a:gd name="connsiteX10" fmla="*/ 5261 w 657634"/>
              <a:gd name="connsiteY10" fmla="*/ 489889 h 707416"/>
              <a:gd name="connsiteX0" fmla="*/ 5261 w 657634"/>
              <a:gd name="connsiteY0" fmla="*/ 489034 h 706561"/>
              <a:gd name="connsiteX1" fmla="*/ 465546 w 657634"/>
              <a:gd name="connsiteY1" fmla="*/ 5241 h 706561"/>
              <a:gd name="connsiteX2" fmla="*/ 491746 w 657634"/>
              <a:gd name="connsiteY2" fmla="*/ 0 h 706561"/>
              <a:gd name="connsiteX3" fmla="*/ 657634 w 657634"/>
              <a:gd name="connsiteY3" fmla="*/ 9625 h 706561"/>
              <a:gd name="connsiteX4" fmla="*/ 647154 w 657634"/>
              <a:gd name="connsiteY4" fmla="*/ 253291 h 706561"/>
              <a:gd name="connsiteX5" fmla="*/ 473400 w 657634"/>
              <a:gd name="connsiteY5" fmla="*/ 249895 h 706561"/>
              <a:gd name="connsiteX6" fmla="*/ 491740 w 657634"/>
              <a:gd name="connsiteY6" fmla="*/ 249895 h 706561"/>
              <a:gd name="connsiteX7" fmla="*/ 247233 w 657634"/>
              <a:gd name="connsiteY7" fmla="*/ 488692 h 706561"/>
              <a:gd name="connsiteX8" fmla="*/ 246285 w 657634"/>
              <a:gd name="connsiteY8" fmla="*/ 706561 h 706561"/>
              <a:gd name="connsiteX9" fmla="*/ 0 w 657634"/>
              <a:gd name="connsiteY9" fmla="*/ 703941 h 706561"/>
              <a:gd name="connsiteX10" fmla="*/ 5261 w 657634"/>
              <a:gd name="connsiteY10" fmla="*/ 489034 h 706561"/>
              <a:gd name="connsiteX0" fmla="*/ 5261 w 657634"/>
              <a:gd name="connsiteY0" fmla="*/ 489034 h 706561"/>
              <a:gd name="connsiteX1" fmla="*/ 465546 w 657634"/>
              <a:gd name="connsiteY1" fmla="*/ 5241 h 706561"/>
              <a:gd name="connsiteX2" fmla="*/ 491746 w 657634"/>
              <a:gd name="connsiteY2" fmla="*/ 0 h 706561"/>
              <a:gd name="connsiteX3" fmla="*/ 657634 w 657634"/>
              <a:gd name="connsiteY3" fmla="*/ 1765 h 706561"/>
              <a:gd name="connsiteX4" fmla="*/ 647154 w 657634"/>
              <a:gd name="connsiteY4" fmla="*/ 253291 h 706561"/>
              <a:gd name="connsiteX5" fmla="*/ 473400 w 657634"/>
              <a:gd name="connsiteY5" fmla="*/ 249895 h 706561"/>
              <a:gd name="connsiteX6" fmla="*/ 491740 w 657634"/>
              <a:gd name="connsiteY6" fmla="*/ 249895 h 706561"/>
              <a:gd name="connsiteX7" fmla="*/ 247233 w 657634"/>
              <a:gd name="connsiteY7" fmla="*/ 488692 h 706561"/>
              <a:gd name="connsiteX8" fmla="*/ 246285 w 657634"/>
              <a:gd name="connsiteY8" fmla="*/ 706561 h 706561"/>
              <a:gd name="connsiteX9" fmla="*/ 0 w 657634"/>
              <a:gd name="connsiteY9" fmla="*/ 703941 h 706561"/>
              <a:gd name="connsiteX10" fmla="*/ 5261 w 657634"/>
              <a:gd name="connsiteY10" fmla="*/ 489034 h 706561"/>
              <a:gd name="connsiteX0" fmla="*/ 5261 w 657634"/>
              <a:gd name="connsiteY0" fmla="*/ 489034 h 706561"/>
              <a:gd name="connsiteX1" fmla="*/ 465546 w 657634"/>
              <a:gd name="connsiteY1" fmla="*/ 5241 h 706561"/>
              <a:gd name="connsiteX2" fmla="*/ 491746 w 657634"/>
              <a:gd name="connsiteY2" fmla="*/ 0 h 706561"/>
              <a:gd name="connsiteX3" fmla="*/ 657634 w 657634"/>
              <a:gd name="connsiteY3" fmla="*/ 1765 h 706561"/>
              <a:gd name="connsiteX4" fmla="*/ 649179 w 657634"/>
              <a:gd name="connsiteY4" fmla="*/ 247546 h 706561"/>
              <a:gd name="connsiteX5" fmla="*/ 473400 w 657634"/>
              <a:gd name="connsiteY5" fmla="*/ 249895 h 706561"/>
              <a:gd name="connsiteX6" fmla="*/ 491740 w 657634"/>
              <a:gd name="connsiteY6" fmla="*/ 249895 h 706561"/>
              <a:gd name="connsiteX7" fmla="*/ 247233 w 657634"/>
              <a:gd name="connsiteY7" fmla="*/ 488692 h 706561"/>
              <a:gd name="connsiteX8" fmla="*/ 246285 w 657634"/>
              <a:gd name="connsiteY8" fmla="*/ 706561 h 706561"/>
              <a:gd name="connsiteX9" fmla="*/ 0 w 657634"/>
              <a:gd name="connsiteY9" fmla="*/ 703941 h 706561"/>
              <a:gd name="connsiteX10" fmla="*/ 5261 w 657634"/>
              <a:gd name="connsiteY10" fmla="*/ 489034 h 706561"/>
              <a:gd name="connsiteX0" fmla="*/ 5261 w 657634"/>
              <a:gd name="connsiteY0" fmla="*/ 487269 h 704796"/>
              <a:gd name="connsiteX1" fmla="*/ 465546 w 657634"/>
              <a:gd name="connsiteY1" fmla="*/ 3476 h 704796"/>
              <a:gd name="connsiteX2" fmla="*/ 491746 w 657634"/>
              <a:gd name="connsiteY2" fmla="*/ 3980 h 704796"/>
              <a:gd name="connsiteX3" fmla="*/ 657634 w 657634"/>
              <a:gd name="connsiteY3" fmla="*/ 0 h 704796"/>
              <a:gd name="connsiteX4" fmla="*/ 649179 w 657634"/>
              <a:gd name="connsiteY4" fmla="*/ 245781 h 704796"/>
              <a:gd name="connsiteX5" fmla="*/ 473400 w 657634"/>
              <a:gd name="connsiteY5" fmla="*/ 248130 h 704796"/>
              <a:gd name="connsiteX6" fmla="*/ 491740 w 657634"/>
              <a:gd name="connsiteY6" fmla="*/ 248130 h 704796"/>
              <a:gd name="connsiteX7" fmla="*/ 247233 w 657634"/>
              <a:gd name="connsiteY7" fmla="*/ 486927 h 704796"/>
              <a:gd name="connsiteX8" fmla="*/ 246285 w 657634"/>
              <a:gd name="connsiteY8" fmla="*/ 704796 h 704796"/>
              <a:gd name="connsiteX9" fmla="*/ 0 w 657634"/>
              <a:gd name="connsiteY9" fmla="*/ 702176 h 704796"/>
              <a:gd name="connsiteX10" fmla="*/ 5261 w 657634"/>
              <a:gd name="connsiteY10" fmla="*/ 487269 h 704796"/>
              <a:gd name="connsiteX0" fmla="*/ 5261 w 657632"/>
              <a:gd name="connsiteY0" fmla="*/ 483793 h 701320"/>
              <a:gd name="connsiteX1" fmla="*/ 465546 w 657632"/>
              <a:gd name="connsiteY1" fmla="*/ 0 h 701320"/>
              <a:gd name="connsiteX2" fmla="*/ 491746 w 657632"/>
              <a:gd name="connsiteY2" fmla="*/ 504 h 701320"/>
              <a:gd name="connsiteX3" fmla="*/ 657632 w 657632"/>
              <a:gd name="connsiteY3" fmla="*/ 356 h 701320"/>
              <a:gd name="connsiteX4" fmla="*/ 649179 w 657632"/>
              <a:gd name="connsiteY4" fmla="*/ 242305 h 701320"/>
              <a:gd name="connsiteX5" fmla="*/ 473400 w 657632"/>
              <a:gd name="connsiteY5" fmla="*/ 244654 h 701320"/>
              <a:gd name="connsiteX6" fmla="*/ 491740 w 657632"/>
              <a:gd name="connsiteY6" fmla="*/ 244654 h 701320"/>
              <a:gd name="connsiteX7" fmla="*/ 247233 w 657632"/>
              <a:gd name="connsiteY7" fmla="*/ 483451 h 701320"/>
              <a:gd name="connsiteX8" fmla="*/ 246285 w 657632"/>
              <a:gd name="connsiteY8" fmla="*/ 701320 h 701320"/>
              <a:gd name="connsiteX9" fmla="*/ 0 w 657632"/>
              <a:gd name="connsiteY9" fmla="*/ 698700 h 701320"/>
              <a:gd name="connsiteX10" fmla="*/ 5261 w 657632"/>
              <a:gd name="connsiteY10" fmla="*/ 483793 h 701320"/>
              <a:gd name="connsiteX0" fmla="*/ 5261 w 657632"/>
              <a:gd name="connsiteY0" fmla="*/ 483793 h 701320"/>
              <a:gd name="connsiteX1" fmla="*/ 465546 w 657632"/>
              <a:gd name="connsiteY1" fmla="*/ 0 h 701320"/>
              <a:gd name="connsiteX2" fmla="*/ 491746 w 657632"/>
              <a:gd name="connsiteY2" fmla="*/ 504 h 701320"/>
              <a:gd name="connsiteX3" fmla="*/ 657632 w 657632"/>
              <a:gd name="connsiteY3" fmla="*/ 356 h 701320"/>
              <a:gd name="connsiteX4" fmla="*/ 649179 w 657632"/>
              <a:gd name="connsiteY4" fmla="*/ 242305 h 701320"/>
              <a:gd name="connsiteX5" fmla="*/ 473400 w 657632"/>
              <a:gd name="connsiteY5" fmla="*/ 244654 h 701320"/>
              <a:gd name="connsiteX6" fmla="*/ 491740 w 657632"/>
              <a:gd name="connsiteY6" fmla="*/ 244654 h 701320"/>
              <a:gd name="connsiteX7" fmla="*/ 247233 w 657632"/>
              <a:gd name="connsiteY7" fmla="*/ 483451 h 701320"/>
              <a:gd name="connsiteX8" fmla="*/ 240209 w 657632"/>
              <a:gd name="connsiteY8" fmla="*/ 701320 h 701320"/>
              <a:gd name="connsiteX9" fmla="*/ 0 w 657632"/>
              <a:gd name="connsiteY9" fmla="*/ 698700 h 701320"/>
              <a:gd name="connsiteX10" fmla="*/ 5261 w 657632"/>
              <a:gd name="connsiteY10" fmla="*/ 483793 h 70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7632" h="701320">
                <a:moveTo>
                  <a:pt x="5261" y="483793"/>
                </a:moveTo>
                <a:cubicBezTo>
                  <a:pt x="7657" y="226605"/>
                  <a:pt x="208796" y="15193"/>
                  <a:pt x="465546" y="0"/>
                </a:cubicBezTo>
                <a:lnTo>
                  <a:pt x="491746" y="504"/>
                </a:lnTo>
                <a:lnTo>
                  <a:pt x="657632" y="356"/>
                </a:lnTo>
                <a:lnTo>
                  <a:pt x="649179" y="242305"/>
                </a:lnTo>
                <a:lnTo>
                  <a:pt x="473400" y="244654"/>
                </a:lnTo>
                <a:lnTo>
                  <a:pt x="491740" y="244654"/>
                </a:lnTo>
                <a:cubicBezTo>
                  <a:pt x="366148" y="255500"/>
                  <a:pt x="248407" y="357397"/>
                  <a:pt x="247233" y="483451"/>
                </a:cubicBezTo>
                <a:lnTo>
                  <a:pt x="240209" y="701320"/>
                </a:lnTo>
                <a:lnTo>
                  <a:pt x="0" y="698700"/>
                </a:lnTo>
                <a:cubicBezTo>
                  <a:pt x="880" y="654138"/>
                  <a:pt x="4381" y="528355"/>
                  <a:pt x="5261" y="483793"/>
                </a:cubicBezTo>
                <a:close/>
              </a:path>
            </a:pathLst>
          </a:custGeom>
          <a:noFill/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F74A0CA-096C-46F5-8A50-DE63F08A315C}"/>
              </a:ext>
            </a:extLst>
          </p:cNvPr>
          <p:cNvSpPr/>
          <p:nvPr/>
        </p:nvSpPr>
        <p:spPr>
          <a:xfrm>
            <a:off x="4528634" y="3295421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C53CCE3-BC23-4CE2-86BD-2F5AD347084A}"/>
              </a:ext>
            </a:extLst>
          </p:cNvPr>
          <p:cNvSpPr/>
          <p:nvPr/>
        </p:nvSpPr>
        <p:spPr>
          <a:xfrm>
            <a:off x="4353773" y="3270022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AD20A05-5F7C-456D-9C88-942A17F5E45A}"/>
              </a:ext>
            </a:extLst>
          </p:cNvPr>
          <p:cNvSpPr/>
          <p:nvPr/>
        </p:nvSpPr>
        <p:spPr>
          <a:xfrm>
            <a:off x="4295486" y="3295421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5B4E0EE-9A8B-4352-BA9A-119226C17F1A}"/>
              </a:ext>
            </a:extLst>
          </p:cNvPr>
          <p:cNvSpPr/>
          <p:nvPr/>
        </p:nvSpPr>
        <p:spPr>
          <a:xfrm>
            <a:off x="4237199" y="3270022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A5B5023-76F4-4933-8E4A-3E4662BA8371}"/>
              </a:ext>
            </a:extLst>
          </p:cNvPr>
          <p:cNvSpPr/>
          <p:nvPr/>
        </p:nvSpPr>
        <p:spPr>
          <a:xfrm>
            <a:off x="4178912" y="3294758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8BC198E-15C5-4CAF-8AFB-597F6EA373D1}"/>
              </a:ext>
            </a:extLst>
          </p:cNvPr>
          <p:cNvSpPr/>
          <p:nvPr/>
        </p:nvSpPr>
        <p:spPr>
          <a:xfrm>
            <a:off x="4120625" y="3269359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AF94B49-1ECA-4C80-8E52-0599E671B8E7}"/>
              </a:ext>
            </a:extLst>
          </p:cNvPr>
          <p:cNvSpPr/>
          <p:nvPr/>
        </p:nvSpPr>
        <p:spPr>
          <a:xfrm>
            <a:off x="4062338" y="3295421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BD21379-7239-4F58-9A6A-4A2422EF96F7}"/>
              </a:ext>
            </a:extLst>
          </p:cNvPr>
          <p:cNvSpPr/>
          <p:nvPr/>
        </p:nvSpPr>
        <p:spPr>
          <a:xfrm>
            <a:off x="4004051" y="3270022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AE46E49-603B-45D9-8A20-1AE3214C93F5}"/>
              </a:ext>
            </a:extLst>
          </p:cNvPr>
          <p:cNvSpPr/>
          <p:nvPr/>
        </p:nvSpPr>
        <p:spPr>
          <a:xfrm>
            <a:off x="3945764" y="3295421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C6D690E-1D3B-4230-993E-A65F7F9AD7C6}"/>
              </a:ext>
            </a:extLst>
          </p:cNvPr>
          <p:cNvSpPr/>
          <p:nvPr/>
        </p:nvSpPr>
        <p:spPr>
          <a:xfrm>
            <a:off x="3887477" y="3270022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2EE0A26-33BD-4DA6-B6EB-E2FB08C4677B}"/>
              </a:ext>
            </a:extLst>
          </p:cNvPr>
          <p:cNvSpPr/>
          <p:nvPr/>
        </p:nvSpPr>
        <p:spPr>
          <a:xfrm>
            <a:off x="3829190" y="3294543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F1E1AD7-6E0D-4629-A2EF-B00D797DDF30}"/>
              </a:ext>
            </a:extLst>
          </p:cNvPr>
          <p:cNvSpPr/>
          <p:nvPr/>
        </p:nvSpPr>
        <p:spPr>
          <a:xfrm>
            <a:off x="3770903" y="3269144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7080C58-6A9A-406C-8691-12588F057FB9}"/>
              </a:ext>
            </a:extLst>
          </p:cNvPr>
          <p:cNvSpPr/>
          <p:nvPr/>
        </p:nvSpPr>
        <p:spPr>
          <a:xfrm>
            <a:off x="3712616" y="3296533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6366458-46FF-4A5F-9013-DED068180A57}"/>
              </a:ext>
            </a:extLst>
          </p:cNvPr>
          <p:cNvSpPr/>
          <p:nvPr/>
        </p:nvSpPr>
        <p:spPr>
          <a:xfrm>
            <a:off x="3654329" y="3267876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E4AE1BE-5516-4FC0-90F2-86ED53E9A57A}"/>
              </a:ext>
            </a:extLst>
          </p:cNvPr>
          <p:cNvSpPr/>
          <p:nvPr/>
        </p:nvSpPr>
        <p:spPr>
          <a:xfrm>
            <a:off x="3596042" y="3294660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40582F3-D555-44E7-9B76-86C56865D740}"/>
              </a:ext>
            </a:extLst>
          </p:cNvPr>
          <p:cNvSpPr/>
          <p:nvPr/>
        </p:nvSpPr>
        <p:spPr>
          <a:xfrm>
            <a:off x="3537755" y="3269261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C2DF43-8EC8-474C-AA07-8D49A9894FFE}"/>
              </a:ext>
            </a:extLst>
          </p:cNvPr>
          <p:cNvSpPr/>
          <p:nvPr/>
        </p:nvSpPr>
        <p:spPr>
          <a:xfrm>
            <a:off x="3479468" y="3294660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E3C010F-6709-449F-862A-E5C5C3E575A1}"/>
              </a:ext>
            </a:extLst>
          </p:cNvPr>
          <p:cNvSpPr/>
          <p:nvPr/>
        </p:nvSpPr>
        <p:spPr>
          <a:xfrm>
            <a:off x="3421181" y="3269261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7AC870A-681C-4076-9978-0E26DCC79519}"/>
              </a:ext>
            </a:extLst>
          </p:cNvPr>
          <p:cNvSpPr/>
          <p:nvPr/>
        </p:nvSpPr>
        <p:spPr>
          <a:xfrm>
            <a:off x="3362894" y="3294660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37CE157-9604-4748-874E-E1CD2CF061B4}"/>
              </a:ext>
            </a:extLst>
          </p:cNvPr>
          <p:cNvSpPr/>
          <p:nvPr/>
        </p:nvSpPr>
        <p:spPr>
          <a:xfrm>
            <a:off x="3304607" y="3269261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64951C5-94C5-4909-AEDA-08DA6FBB78C9}"/>
              </a:ext>
            </a:extLst>
          </p:cNvPr>
          <p:cNvSpPr/>
          <p:nvPr/>
        </p:nvSpPr>
        <p:spPr>
          <a:xfrm>
            <a:off x="3246320" y="3293782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E225503-9E18-408C-AC31-77F16876404E}"/>
              </a:ext>
            </a:extLst>
          </p:cNvPr>
          <p:cNvSpPr/>
          <p:nvPr/>
        </p:nvSpPr>
        <p:spPr>
          <a:xfrm>
            <a:off x="3188033" y="3268598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C4964EA-439C-4E11-9D58-09F6041A907A}"/>
              </a:ext>
            </a:extLst>
          </p:cNvPr>
          <p:cNvSpPr/>
          <p:nvPr/>
        </p:nvSpPr>
        <p:spPr>
          <a:xfrm>
            <a:off x="3129746" y="3294660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845CA48-E4AD-4200-98C1-7866F38F2422}"/>
              </a:ext>
            </a:extLst>
          </p:cNvPr>
          <p:cNvSpPr/>
          <p:nvPr/>
        </p:nvSpPr>
        <p:spPr>
          <a:xfrm>
            <a:off x="3071459" y="3269261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656791D-D344-4EFA-B316-B4230B59E4A9}"/>
              </a:ext>
            </a:extLst>
          </p:cNvPr>
          <p:cNvSpPr/>
          <p:nvPr/>
        </p:nvSpPr>
        <p:spPr>
          <a:xfrm>
            <a:off x="3013172" y="3294660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1A54561-7364-4D24-BBAF-F6E4D426F221}"/>
              </a:ext>
            </a:extLst>
          </p:cNvPr>
          <p:cNvSpPr/>
          <p:nvPr/>
        </p:nvSpPr>
        <p:spPr>
          <a:xfrm>
            <a:off x="2954885" y="3269261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7E51265-8A33-4CE0-B592-1DEF6E71A9E2}"/>
              </a:ext>
            </a:extLst>
          </p:cNvPr>
          <p:cNvSpPr/>
          <p:nvPr/>
        </p:nvSpPr>
        <p:spPr>
          <a:xfrm>
            <a:off x="2896598" y="3293782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C89DB7B-FD67-4978-B5F1-7BB5882DFF69}"/>
              </a:ext>
            </a:extLst>
          </p:cNvPr>
          <p:cNvSpPr/>
          <p:nvPr/>
        </p:nvSpPr>
        <p:spPr>
          <a:xfrm>
            <a:off x="2838311" y="3268383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D819943-C7EF-466D-B845-13D736BC0AE3}"/>
              </a:ext>
            </a:extLst>
          </p:cNvPr>
          <p:cNvSpPr/>
          <p:nvPr/>
        </p:nvSpPr>
        <p:spPr>
          <a:xfrm>
            <a:off x="2780024" y="3295772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09CEEF5-7EEF-4962-B3E2-A4A7E2A6FF46}"/>
              </a:ext>
            </a:extLst>
          </p:cNvPr>
          <p:cNvSpPr/>
          <p:nvPr/>
        </p:nvSpPr>
        <p:spPr>
          <a:xfrm>
            <a:off x="2721737" y="3267876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1DF3D02-C5EB-40A8-9321-B7DDFD87B4E1}"/>
              </a:ext>
            </a:extLst>
          </p:cNvPr>
          <p:cNvSpPr/>
          <p:nvPr/>
        </p:nvSpPr>
        <p:spPr>
          <a:xfrm>
            <a:off x="2662844" y="3293782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7916D2E-BDC3-4BE0-824C-3354B03ABD26}"/>
              </a:ext>
            </a:extLst>
          </p:cNvPr>
          <p:cNvSpPr/>
          <p:nvPr/>
        </p:nvSpPr>
        <p:spPr>
          <a:xfrm>
            <a:off x="2604557" y="3268383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7E7EC11-F0E3-4F0A-B715-42948FB7B2A1}"/>
              </a:ext>
            </a:extLst>
          </p:cNvPr>
          <p:cNvSpPr/>
          <p:nvPr/>
        </p:nvSpPr>
        <p:spPr>
          <a:xfrm>
            <a:off x="2546270" y="3293782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F5929E5-AF52-429C-AF20-143BD79855A1}"/>
              </a:ext>
            </a:extLst>
          </p:cNvPr>
          <p:cNvSpPr/>
          <p:nvPr/>
        </p:nvSpPr>
        <p:spPr>
          <a:xfrm>
            <a:off x="2487983" y="3268383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6F19A03-8DA3-4803-B3A9-59F9A4B26E27}"/>
              </a:ext>
            </a:extLst>
          </p:cNvPr>
          <p:cNvSpPr/>
          <p:nvPr/>
        </p:nvSpPr>
        <p:spPr>
          <a:xfrm>
            <a:off x="2429696" y="3292904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85E9229-8F72-488B-97CF-FB4CE0BD6784}"/>
              </a:ext>
            </a:extLst>
          </p:cNvPr>
          <p:cNvSpPr/>
          <p:nvPr/>
        </p:nvSpPr>
        <p:spPr>
          <a:xfrm>
            <a:off x="2371409" y="3267505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FD7D436-C4DD-4373-834B-61A567D0E533}"/>
              </a:ext>
            </a:extLst>
          </p:cNvPr>
          <p:cNvSpPr/>
          <p:nvPr/>
        </p:nvSpPr>
        <p:spPr>
          <a:xfrm>
            <a:off x="2313122" y="3294894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799481C-C8C1-4E30-9F3B-FA195E9C7718}"/>
              </a:ext>
            </a:extLst>
          </p:cNvPr>
          <p:cNvSpPr/>
          <p:nvPr/>
        </p:nvSpPr>
        <p:spPr>
          <a:xfrm>
            <a:off x="2254835" y="3266998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B7D8DBC-BD94-4EE2-B58E-A0A4010BB3E4}"/>
              </a:ext>
            </a:extLst>
          </p:cNvPr>
          <p:cNvSpPr/>
          <p:nvPr/>
        </p:nvSpPr>
        <p:spPr>
          <a:xfrm>
            <a:off x="2196245" y="3290827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66C8332-F042-4CEE-B2D1-FF855BA35D8D}"/>
              </a:ext>
            </a:extLst>
          </p:cNvPr>
          <p:cNvSpPr/>
          <p:nvPr/>
        </p:nvSpPr>
        <p:spPr>
          <a:xfrm>
            <a:off x="2137958" y="3265428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1F68D33-8F2F-4F78-BF2E-98FE9C0F74AE}"/>
              </a:ext>
            </a:extLst>
          </p:cNvPr>
          <p:cNvSpPr/>
          <p:nvPr/>
        </p:nvSpPr>
        <p:spPr>
          <a:xfrm>
            <a:off x="2079671" y="3290827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37EDDC1-965C-4B0E-B76D-3BD90C3A6476}"/>
              </a:ext>
            </a:extLst>
          </p:cNvPr>
          <p:cNvSpPr/>
          <p:nvPr/>
        </p:nvSpPr>
        <p:spPr>
          <a:xfrm>
            <a:off x="2021384" y="3265428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C048BC8-7C98-4232-8932-5FE96C87EABD}"/>
              </a:ext>
            </a:extLst>
          </p:cNvPr>
          <p:cNvSpPr/>
          <p:nvPr/>
        </p:nvSpPr>
        <p:spPr>
          <a:xfrm>
            <a:off x="1963097" y="3289949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1D578C1-1101-4DE6-BA58-FC998F5BDE44}"/>
              </a:ext>
            </a:extLst>
          </p:cNvPr>
          <p:cNvSpPr/>
          <p:nvPr/>
        </p:nvSpPr>
        <p:spPr>
          <a:xfrm>
            <a:off x="1904810" y="3264550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B36D193-2D5A-4658-9F48-85599280B0A6}"/>
              </a:ext>
            </a:extLst>
          </p:cNvPr>
          <p:cNvSpPr/>
          <p:nvPr/>
        </p:nvSpPr>
        <p:spPr>
          <a:xfrm>
            <a:off x="1846523" y="3291939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160B36F-7A9B-4711-A372-931CCA0003E4}"/>
              </a:ext>
            </a:extLst>
          </p:cNvPr>
          <p:cNvSpPr/>
          <p:nvPr/>
        </p:nvSpPr>
        <p:spPr>
          <a:xfrm>
            <a:off x="1788236" y="3264043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D93FEFB0-6900-4109-BEB6-DCAE20C2260F}"/>
              </a:ext>
            </a:extLst>
          </p:cNvPr>
          <p:cNvSpPr/>
          <p:nvPr/>
        </p:nvSpPr>
        <p:spPr>
          <a:xfrm>
            <a:off x="7369708" y="4306472"/>
            <a:ext cx="334767" cy="47078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279F5CB-3C36-4356-9605-2932752F1F6D}"/>
              </a:ext>
            </a:extLst>
          </p:cNvPr>
          <p:cNvSpPr/>
          <p:nvPr/>
        </p:nvSpPr>
        <p:spPr>
          <a:xfrm>
            <a:off x="7243796" y="4326417"/>
            <a:ext cx="135978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C375EDC-60BC-4FF8-A1DD-092CBDF57EBD}"/>
              </a:ext>
            </a:extLst>
          </p:cNvPr>
          <p:cNvSpPr/>
          <p:nvPr/>
        </p:nvSpPr>
        <p:spPr>
          <a:xfrm>
            <a:off x="4465623" y="3659782"/>
            <a:ext cx="58287" cy="52626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EF74993-83ED-431D-8C9C-EB7BEE01F2A8}"/>
              </a:ext>
            </a:extLst>
          </p:cNvPr>
          <p:cNvSpPr/>
          <p:nvPr/>
        </p:nvSpPr>
        <p:spPr>
          <a:xfrm>
            <a:off x="4461794" y="3656134"/>
            <a:ext cx="58795" cy="526266"/>
          </a:xfrm>
          <a:prstGeom prst="rect">
            <a:avLst/>
          </a:prstGeom>
          <a:noFill/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B0D4BE6-11CA-4C78-9FAB-E49304DA35B7}"/>
              </a:ext>
            </a:extLst>
          </p:cNvPr>
          <p:cNvSpPr/>
          <p:nvPr/>
        </p:nvSpPr>
        <p:spPr>
          <a:xfrm rot="275680">
            <a:off x="6626764" y="4467482"/>
            <a:ext cx="619568" cy="4964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871B3898-B22F-489B-97CC-224073A8A415}"/>
              </a:ext>
            </a:extLst>
          </p:cNvPr>
          <p:cNvSpPr/>
          <p:nvPr/>
        </p:nvSpPr>
        <p:spPr>
          <a:xfrm>
            <a:off x="4572000" y="3623307"/>
            <a:ext cx="203200" cy="419527"/>
          </a:xfrm>
          <a:custGeom>
            <a:avLst/>
            <a:gdLst>
              <a:gd name="connsiteX0" fmla="*/ 0 w 203200"/>
              <a:gd name="connsiteY0" fmla="*/ 419527 h 419527"/>
              <a:gd name="connsiteX1" fmla="*/ 0 w 203200"/>
              <a:gd name="connsiteY1" fmla="*/ 419527 h 419527"/>
              <a:gd name="connsiteX2" fmla="*/ 12700 w 203200"/>
              <a:gd name="connsiteY2" fmla="*/ 220561 h 419527"/>
              <a:gd name="connsiteX3" fmla="*/ 21167 w 203200"/>
              <a:gd name="connsiteY3" fmla="*/ 152827 h 419527"/>
              <a:gd name="connsiteX4" fmla="*/ 25400 w 203200"/>
              <a:gd name="connsiteY4" fmla="*/ 118961 h 419527"/>
              <a:gd name="connsiteX5" fmla="*/ 21167 w 203200"/>
              <a:gd name="connsiteY5" fmla="*/ 63927 h 419527"/>
              <a:gd name="connsiteX6" fmla="*/ 12700 w 203200"/>
              <a:gd name="connsiteY6" fmla="*/ 25827 h 419527"/>
              <a:gd name="connsiteX7" fmla="*/ 25400 w 203200"/>
              <a:gd name="connsiteY7" fmla="*/ 427 h 419527"/>
              <a:gd name="connsiteX8" fmla="*/ 63500 w 203200"/>
              <a:gd name="connsiteY8" fmla="*/ 46994 h 419527"/>
              <a:gd name="connsiteX9" fmla="*/ 93133 w 203200"/>
              <a:gd name="connsiteY9" fmla="*/ 76627 h 419527"/>
              <a:gd name="connsiteX10" fmla="*/ 114300 w 203200"/>
              <a:gd name="connsiteY10" fmla="*/ 106261 h 419527"/>
              <a:gd name="connsiteX11" fmla="*/ 135467 w 203200"/>
              <a:gd name="connsiteY11" fmla="*/ 140127 h 419527"/>
              <a:gd name="connsiteX12" fmla="*/ 148167 w 203200"/>
              <a:gd name="connsiteY12" fmla="*/ 157061 h 419527"/>
              <a:gd name="connsiteX13" fmla="*/ 156633 w 203200"/>
              <a:gd name="connsiteY13" fmla="*/ 182461 h 419527"/>
              <a:gd name="connsiteX14" fmla="*/ 194733 w 203200"/>
              <a:gd name="connsiteY14" fmla="*/ 216327 h 419527"/>
              <a:gd name="connsiteX15" fmla="*/ 203200 w 203200"/>
              <a:gd name="connsiteY15" fmla="*/ 220561 h 41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200" h="419527">
                <a:moveTo>
                  <a:pt x="0" y="419527"/>
                </a:moveTo>
                <a:lnTo>
                  <a:pt x="0" y="419527"/>
                </a:lnTo>
                <a:cubicBezTo>
                  <a:pt x="17094" y="308422"/>
                  <a:pt x="4487" y="405369"/>
                  <a:pt x="12700" y="220561"/>
                </a:cubicBezTo>
                <a:cubicBezTo>
                  <a:pt x="15555" y="156323"/>
                  <a:pt x="14813" y="194127"/>
                  <a:pt x="21167" y="152827"/>
                </a:cubicBezTo>
                <a:cubicBezTo>
                  <a:pt x="22897" y="141583"/>
                  <a:pt x="23989" y="130250"/>
                  <a:pt x="25400" y="118961"/>
                </a:cubicBezTo>
                <a:cubicBezTo>
                  <a:pt x="23989" y="100616"/>
                  <a:pt x="23199" y="82213"/>
                  <a:pt x="21167" y="63927"/>
                </a:cubicBezTo>
                <a:cubicBezTo>
                  <a:pt x="20093" y="54264"/>
                  <a:pt x="15199" y="35826"/>
                  <a:pt x="12700" y="25827"/>
                </a:cubicBezTo>
                <a:cubicBezTo>
                  <a:pt x="16933" y="17360"/>
                  <a:pt x="16662" y="-3214"/>
                  <a:pt x="25400" y="427"/>
                </a:cubicBezTo>
                <a:cubicBezTo>
                  <a:pt x="43913" y="8141"/>
                  <a:pt x="49318" y="32812"/>
                  <a:pt x="63500" y="46994"/>
                </a:cubicBezTo>
                <a:cubicBezTo>
                  <a:pt x="73378" y="56872"/>
                  <a:pt x="84752" y="65452"/>
                  <a:pt x="93133" y="76627"/>
                </a:cubicBezTo>
                <a:cubicBezTo>
                  <a:pt x="102444" y="89043"/>
                  <a:pt x="106564" y="93884"/>
                  <a:pt x="114300" y="106261"/>
                </a:cubicBezTo>
                <a:cubicBezTo>
                  <a:pt x="124193" y="122089"/>
                  <a:pt x="125791" y="126580"/>
                  <a:pt x="135467" y="140127"/>
                </a:cubicBezTo>
                <a:cubicBezTo>
                  <a:pt x="139568" y="145868"/>
                  <a:pt x="143934" y="151416"/>
                  <a:pt x="148167" y="157061"/>
                </a:cubicBezTo>
                <a:cubicBezTo>
                  <a:pt x="150989" y="165528"/>
                  <a:pt x="150322" y="176151"/>
                  <a:pt x="156633" y="182461"/>
                </a:cubicBezTo>
                <a:cubicBezTo>
                  <a:pt x="172693" y="198520"/>
                  <a:pt x="175555" y="202628"/>
                  <a:pt x="194733" y="216327"/>
                </a:cubicBezTo>
                <a:cubicBezTo>
                  <a:pt x="197301" y="218161"/>
                  <a:pt x="200378" y="219150"/>
                  <a:pt x="203200" y="220561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788ECB4-9AE3-423B-913C-4D728B477737}"/>
              </a:ext>
            </a:extLst>
          </p:cNvPr>
          <p:cNvSpPr/>
          <p:nvPr/>
        </p:nvSpPr>
        <p:spPr>
          <a:xfrm>
            <a:off x="1716511" y="3593307"/>
            <a:ext cx="2908104" cy="463944"/>
          </a:xfrm>
          <a:prstGeom prst="rect">
            <a:avLst/>
          </a:prstGeom>
          <a:solidFill>
            <a:srgbClr val="000000">
              <a:alpha val="3882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CED693-EBA8-4187-B0E5-ED06E35EC5BC}"/>
              </a:ext>
            </a:extLst>
          </p:cNvPr>
          <p:cNvCxnSpPr>
            <a:cxnSpLocks/>
          </p:cNvCxnSpPr>
          <p:nvPr/>
        </p:nvCxnSpPr>
        <p:spPr>
          <a:xfrm>
            <a:off x="1524000" y="4759569"/>
            <a:ext cx="5719796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D433C1-6391-4C5A-B018-AF08EE0E6494}"/>
              </a:ext>
            </a:extLst>
          </p:cNvPr>
          <p:cNvSpPr txBox="1"/>
          <p:nvPr/>
        </p:nvSpPr>
        <p:spPr>
          <a:xfrm>
            <a:off x="2124890" y="4641877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SHWT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B03494-D881-BDF8-597C-18110CF5AD14}"/>
              </a:ext>
            </a:extLst>
          </p:cNvPr>
          <p:cNvCxnSpPr>
            <a:cxnSpLocks/>
          </p:cNvCxnSpPr>
          <p:nvPr/>
        </p:nvCxnSpPr>
        <p:spPr>
          <a:xfrm>
            <a:off x="1524000" y="5403000"/>
            <a:ext cx="5719796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8918E88-31D0-9A0D-6748-D53FA1C5BED2}"/>
              </a:ext>
            </a:extLst>
          </p:cNvPr>
          <p:cNvSpPr txBox="1"/>
          <p:nvPr/>
        </p:nvSpPr>
        <p:spPr>
          <a:xfrm>
            <a:off x="1653936" y="5411692"/>
            <a:ext cx="39988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Groundwater Table (GWT)</a:t>
            </a:r>
            <a:endParaRPr lang="en-US" sz="28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3C3B3C-07C8-83B4-BDB4-B579C7D489AF}"/>
              </a:ext>
            </a:extLst>
          </p:cNvPr>
          <p:cNvCxnSpPr/>
          <p:nvPr/>
        </p:nvCxnSpPr>
        <p:spPr>
          <a:xfrm>
            <a:off x="3936055" y="4768560"/>
            <a:ext cx="0" cy="63444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30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1" presetID="47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7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5" grpId="0" animBg="1"/>
      <p:bldP spid="117" grpId="0" animBg="1"/>
      <p:bldP spid="118" grpId="0" animBg="1"/>
      <p:bldP spid="119" grpId="0" animBg="1"/>
      <p:bldP spid="125" grpId="0" animBg="1"/>
      <p:bldP spid="123" grpId="0" animBg="1"/>
      <p:bldP spid="122" grpId="0" animBg="1"/>
      <p:bldP spid="113" grpId="0" animBg="1"/>
      <p:bldP spid="112" grpId="0" animBg="1"/>
      <p:bldP spid="111" grpId="0" animBg="1"/>
      <p:bldP spid="108" grpId="0" animBg="1"/>
      <p:bldP spid="105" grpId="0" animBg="1"/>
      <p:bldP spid="107" grpId="0" animBg="1"/>
      <p:bldP spid="18" grpId="0" animBg="1"/>
      <p:bldP spid="18" grpId="1" animBg="1"/>
      <p:bldP spid="17" grpId="0" animBg="1"/>
      <p:bldP spid="17" grpId="1" animBg="1"/>
      <p:bldP spid="19" grpId="0" animBg="1"/>
      <p:bldP spid="19" grpId="1" animBg="1"/>
      <p:bldP spid="103" grpId="0" animBg="1"/>
      <p:bldP spid="103" grpId="1" animBg="1"/>
      <p:bldP spid="104" grpId="0" animBg="1"/>
      <p:bldP spid="104" grpId="1" animBg="1"/>
      <p:bldP spid="109" grpId="0" animBg="1"/>
      <p:bldP spid="1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2504078-388B-2F83-157D-CB7DC57E2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143831"/>
              </p:ext>
            </p:extLst>
          </p:nvPr>
        </p:nvGraphicFramePr>
        <p:xfrm>
          <a:off x="1561822" y="294420"/>
          <a:ext cx="9068355" cy="6334657"/>
        </p:xfrm>
        <a:graphic>
          <a:graphicData uri="http://schemas.openxmlformats.org/drawingml/2006/table">
            <a:tbl>
              <a:tblPr/>
              <a:tblGrid>
                <a:gridCol w="1517843">
                  <a:extLst>
                    <a:ext uri="{9D8B030D-6E8A-4147-A177-3AD203B41FA5}">
                      <a16:colId xmlns:a16="http://schemas.microsoft.com/office/drawing/2014/main" val="3290372250"/>
                    </a:ext>
                  </a:extLst>
                </a:gridCol>
                <a:gridCol w="1517843">
                  <a:extLst>
                    <a:ext uri="{9D8B030D-6E8A-4147-A177-3AD203B41FA5}">
                      <a16:colId xmlns:a16="http://schemas.microsoft.com/office/drawing/2014/main" val="394571191"/>
                    </a:ext>
                  </a:extLst>
                </a:gridCol>
                <a:gridCol w="2898944">
                  <a:extLst>
                    <a:ext uri="{9D8B030D-6E8A-4147-A177-3AD203B41FA5}">
                      <a16:colId xmlns:a16="http://schemas.microsoft.com/office/drawing/2014/main" val="11750811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164552206"/>
                    </a:ext>
                  </a:extLst>
                </a:gridCol>
                <a:gridCol w="1495425">
                  <a:extLst>
                    <a:ext uri="{9D8B030D-6E8A-4147-A177-3AD203B41FA5}">
                      <a16:colId xmlns:a16="http://schemas.microsoft.com/office/drawing/2014/main" val="3861043432"/>
                    </a:ext>
                  </a:extLst>
                </a:gridCol>
              </a:tblGrid>
              <a:tr h="47635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Hotspot Seasonal High Water Table (SHWT) and Groundwater Table (GWT) Depths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208347"/>
                  </a:ext>
                </a:extLst>
              </a:tr>
              <a:tr h="3832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Hotspot #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Municipality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Site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SHWT Depth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Ground to SWHT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(Inches)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GWT Depth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Ground to GWT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(Inches)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505887"/>
                  </a:ext>
                </a:extLst>
              </a:tr>
              <a:tr h="443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1a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Anderson &amp;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Sidbury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Ave (Infiltration Chambers)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716175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1b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Anderson &amp;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Sidbury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Ave (Dune Infiltration)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87985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Anderson Blvd &amp; Barwick Ave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738401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Anderson Blvd &amp; Florida Ave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767003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Island Drive &amp; Gray Street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470461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Island Drive Between 17th Ave &amp; 18th Ave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629590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Island Drive Between 2nd Ave &amp; 4th Ave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6405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River Inlet Road Beach Access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492020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Topsail Beach Town Park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20295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River Inlet Road by Seaview Motel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085669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Near 1070 New River Inlet 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85912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River Inlet Road &amp; Jenkins Way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93562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River Inlet Road &amp; Bay View Drive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453139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Topsail Beach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River Inlet Road &amp; River Drive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697057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 City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Shore Road &amp; Sea Horse Ave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29304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 City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Shore Road &amp; Charlotte Ave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768952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 City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Shore Road &amp; Roland Ave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642394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 City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New River Drive &amp; Mecklenburg Ave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823906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 City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New River Drive &amp; Pender Ave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25239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Minimum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223215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962505"/>
                  </a:ext>
                </a:extLst>
              </a:tr>
              <a:tr h="2273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Maximum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085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731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701E-E986-4463-BE86-FF83BC4AF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Infiltration Infrastructure Expected Performance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887C6D-65CB-A680-B69D-3D57C1419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50" y="1495425"/>
            <a:ext cx="5835450" cy="4930575"/>
          </a:xfrm>
        </p:spPr>
        <p:txBody>
          <a:bodyPr/>
          <a:lstStyle/>
          <a:p>
            <a:r>
              <a:rPr lang="en-US" dirty="0"/>
              <a:t>Above 1-2 ft of SHWT</a:t>
            </a:r>
          </a:p>
          <a:p>
            <a:pPr lvl="1"/>
            <a:r>
              <a:rPr lang="en-US" dirty="0"/>
              <a:t>Consistent infiltration entire year</a:t>
            </a:r>
          </a:p>
          <a:p>
            <a:r>
              <a:rPr lang="en-US" dirty="0"/>
              <a:t>Above 0-1 ft of SHWT</a:t>
            </a:r>
          </a:p>
          <a:p>
            <a:pPr lvl="1"/>
            <a:r>
              <a:rPr lang="en-US" dirty="0"/>
              <a:t>Peak infiltration in Spring &amp; Summer</a:t>
            </a:r>
          </a:p>
          <a:p>
            <a:pPr lvl="1"/>
            <a:r>
              <a:rPr lang="en-US" dirty="0"/>
              <a:t>Reduced infiltration in Fall &amp; Winter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064F3D0-6A7A-DE14-7B3C-5F808C7748C5}"/>
              </a:ext>
            </a:extLst>
          </p:cNvPr>
          <p:cNvSpPr txBox="1">
            <a:spLocks/>
          </p:cNvSpPr>
          <p:nvPr/>
        </p:nvSpPr>
        <p:spPr>
          <a:xfrm>
            <a:off x="6096000" y="1495424"/>
            <a:ext cx="5835450" cy="4930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962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Below 0-0.5 ft of SHWT</a:t>
            </a:r>
          </a:p>
          <a:p>
            <a:pPr lvl="1"/>
            <a:r>
              <a:rPr lang="en-US" dirty="0"/>
              <a:t>Some infiltration during Spring &amp; Summer</a:t>
            </a:r>
          </a:p>
          <a:p>
            <a:pPr lvl="1"/>
            <a:r>
              <a:rPr lang="en-US" dirty="0"/>
              <a:t>Min. infiltration during Fall &amp; Winter</a:t>
            </a:r>
          </a:p>
          <a:p>
            <a:r>
              <a:rPr lang="en-US" dirty="0"/>
              <a:t>Below 0.5-2.0 ft of SHWT</a:t>
            </a:r>
          </a:p>
          <a:p>
            <a:pPr lvl="1"/>
            <a:r>
              <a:rPr lang="en-US" dirty="0"/>
              <a:t>Primarily acts as storage</a:t>
            </a:r>
          </a:p>
          <a:p>
            <a:pPr lvl="1"/>
            <a:r>
              <a:rPr lang="en-US" dirty="0"/>
              <a:t>Some infiltration Spring &amp; Summer</a:t>
            </a:r>
          </a:p>
          <a:p>
            <a:pPr lvl="1"/>
            <a:r>
              <a:rPr lang="en-US" dirty="0"/>
              <a:t>Very little infiltration during Fall &amp; Spring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36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701E-E986-4463-BE86-FF83BC4AF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Hotspot &amp; SHWT Summary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36FC55C-B4A8-0366-DCBA-3BF7530E4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676535"/>
              </p:ext>
            </p:extLst>
          </p:nvPr>
        </p:nvGraphicFramePr>
        <p:xfrm>
          <a:off x="184350" y="1174750"/>
          <a:ext cx="5730675" cy="2322212"/>
        </p:xfrm>
        <a:graphic>
          <a:graphicData uri="http://schemas.openxmlformats.org/drawingml/2006/table">
            <a:tbl>
              <a:tblPr firstRow="1" firstCol="1" bandRow="1"/>
              <a:tblGrid>
                <a:gridCol w="987225">
                  <a:extLst>
                    <a:ext uri="{9D8B030D-6E8A-4147-A177-3AD203B41FA5}">
                      <a16:colId xmlns:a16="http://schemas.microsoft.com/office/drawing/2014/main" val="2541935803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946916672"/>
                    </a:ext>
                  </a:extLst>
                </a:gridCol>
                <a:gridCol w="2867025">
                  <a:extLst>
                    <a:ext uri="{9D8B030D-6E8A-4147-A177-3AD203B41FA5}">
                      <a16:colId xmlns:a16="http://schemas.microsoft.com/office/drawing/2014/main" val="2201018033"/>
                    </a:ext>
                  </a:extLst>
                </a:gridCol>
              </a:tblGrid>
              <a:tr h="322906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 err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HotSpots</a:t>
                      </a: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with Infiltration Structure </a:t>
                      </a:r>
                      <a:r>
                        <a:rPr lang="en-US" sz="1100" b="1" u="sng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1-2 ft above SHWT</a:t>
                      </a:r>
                      <a:endParaRPr lang="en-US" sz="1000" b="1" u="sng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239539"/>
                  </a:ext>
                </a:extLst>
              </a:tr>
              <a:tr h="3229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Hotspot #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Municipality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137649"/>
                  </a:ext>
                </a:extLst>
              </a:tr>
              <a:tr h="321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1b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Topsail Beach 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 Anderson &amp; Sidbury Ave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(Dune Infiltration)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839000"/>
                  </a:ext>
                </a:extLst>
              </a:tr>
              <a:tr h="160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15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Surf City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 Shore Road &amp; Charlotte Ave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28361"/>
                  </a:ext>
                </a:extLst>
              </a:tr>
              <a:tr h="160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16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Surf City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 Shore Road &amp; Roland Ave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434600"/>
                  </a:ext>
                </a:extLst>
              </a:tr>
              <a:tr h="321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17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Surf City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 New River Drive &amp; Mecklenburg Ave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867458"/>
                  </a:ext>
                </a:extLst>
              </a:tr>
              <a:tr h="321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4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North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Island Drive &amp; Gray Street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583530"/>
                  </a:ext>
                </a:extLst>
              </a:tr>
              <a:tr h="321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13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North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River Inlet Road &amp; River Drive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27520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7422C5-EEBC-B90B-BDBF-A8E73A7F3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305247"/>
              </p:ext>
            </p:extLst>
          </p:nvPr>
        </p:nvGraphicFramePr>
        <p:xfrm>
          <a:off x="6276977" y="1174750"/>
          <a:ext cx="5730674" cy="2457106"/>
        </p:xfrm>
        <a:graphic>
          <a:graphicData uri="http://schemas.openxmlformats.org/drawingml/2006/table">
            <a:tbl>
              <a:tblPr firstRow="1" firstCol="1" bandRow="1"/>
              <a:tblGrid>
                <a:gridCol w="962023">
                  <a:extLst>
                    <a:ext uri="{9D8B030D-6E8A-4147-A177-3AD203B41FA5}">
                      <a16:colId xmlns:a16="http://schemas.microsoft.com/office/drawing/2014/main" val="258896000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069057819"/>
                    </a:ext>
                  </a:extLst>
                </a:gridCol>
                <a:gridCol w="2939851">
                  <a:extLst>
                    <a:ext uri="{9D8B030D-6E8A-4147-A177-3AD203B41FA5}">
                      <a16:colId xmlns:a16="http://schemas.microsoft.com/office/drawing/2014/main" val="1455188756"/>
                    </a:ext>
                  </a:extLst>
                </a:gridCol>
              </a:tblGrid>
              <a:tr h="306533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Hotspots with Infiltration Structure </a:t>
                      </a:r>
                      <a:r>
                        <a:rPr lang="en-US" sz="1100" b="1" u="sng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0-1 ft SHWT</a:t>
                      </a:r>
                      <a:endParaRPr lang="en-US" sz="1000" b="1" u="sng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168664"/>
                  </a:ext>
                </a:extLst>
              </a:tr>
              <a:tr h="3065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Hotspot #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Municipality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80742"/>
                  </a:ext>
                </a:extLst>
              </a:tr>
              <a:tr h="152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18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Surf City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 New River Drive &amp; Pender Ave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280619"/>
                  </a:ext>
                </a:extLst>
              </a:tr>
              <a:tr h="3053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7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North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River Inlet Road Beach Access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816815"/>
                  </a:ext>
                </a:extLst>
              </a:tr>
              <a:tr h="3053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9 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North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River Inlet Road by Seaview Motel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110988"/>
                  </a:ext>
                </a:extLst>
              </a:tr>
              <a:tr h="3053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10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North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Near 1070 New River Inlet Rd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011231"/>
                  </a:ext>
                </a:extLst>
              </a:tr>
              <a:tr h="3053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12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North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River Inlet Road &amp; Bay View Drive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459845"/>
                  </a:ext>
                </a:extLst>
              </a:tr>
              <a:tr h="3053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14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North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 Shore Road &amp; Sea Horse Ave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74170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838A541-1A7E-5EA3-2E8A-5016022F7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533199"/>
              </p:ext>
            </p:extLst>
          </p:nvPr>
        </p:nvGraphicFramePr>
        <p:xfrm>
          <a:off x="184350" y="3807712"/>
          <a:ext cx="5730675" cy="1277688"/>
        </p:xfrm>
        <a:graphic>
          <a:graphicData uri="http://schemas.openxmlformats.org/drawingml/2006/table">
            <a:tbl>
              <a:tblPr firstRow="1" firstCol="1" bandRow="1"/>
              <a:tblGrid>
                <a:gridCol w="916358">
                  <a:extLst>
                    <a:ext uri="{9D8B030D-6E8A-4147-A177-3AD203B41FA5}">
                      <a16:colId xmlns:a16="http://schemas.microsoft.com/office/drawing/2014/main" val="85445673"/>
                    </a:ext>
                  </a:extLst>
                </a:gridCol>
                <a:gridCol w="1734718">
                  <a:extLst>
                    <a:ext uri="{9D8B030D-6E8A-4147-A177-3AD203B41FA5}">
                      <a16:colId xmlns:a16="http://schemas.microsoft.com/office/drawing/2014/main" val="3150294375"/>
                    </a:ext>
                  </a:extLst>
                </a:gridCol>
                <a:gridCol w="3079599">
                  <a:extLst>
                    <a:ext uri="{9D8B030D-6E8A-4147-A177-3AD203B41FA5}">
                      <a16:colId xmlns:a16="http://schemas.microsoft.com/office/drawing/2014/main" val="2519484803"/>
                    </a:ext>
                  </a:extLst>
                </a:gridCol>
              </a:tblGrid>
              <a:tr h="303564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Hotspots with Infiltration Structure </a:t>
                      </a:r>
                      <a:r>
                        <a:rPr lang="en-US" sz="1100" b="1" u="sng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0-0.5 ft below SHWT</a:t>
                      </a:r>
                      <a:endParaRPr lang="en-US" sz="1000" b="1" u="sng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814997"/>
                  </a:ext>
                </a:extLst>
              </a:tr>
              <a:tr h="3035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Hotspot #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Municipality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317502"/>
                  </a:ext>
                </a:extLst>
              </a:tr>
              <a:tr h="3024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2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 Anderson Blvd &amp; Barwick Ave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932778"/>
                  </a:ext>
                </a:extLst>
              </a:tr>
              <a:tr h="3024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5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North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Island Drive Between 17</a:t>
                      </a:r>
                      <a:r>
                        <a:rPr lang="en-US" sz="1100" b="0" cap="all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Ave &amp; 18</a:t>
                      </a:r>
                      <a:r>
                        <a:rPr lang="en-US" sz="1100" b="0" cap="all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Ave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919815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0AEF92C-69F6-1C26-E2A1-71CAD8436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887899"/>
              </p:ext>
            </p:extLst>
          </p:nvPr>
        </p:nvGraphicFramePr>
        <p:xfrm>
          <a:off x="6276976" y="3813454"/>
          <a:ext cx="5730674" cy="2301406"/>
        </p:xfrm>
        <a:graphic>
          <a:graphicData uri="http://schemas.openxmlformats.org/drawingml/2006/table">
            <a:tbl>
              <a:tblPr firstRow="1" firstCol="1" bandRow="1"/>
              <a:tblGrid>
                <a:gridCol w="933449">
                  <a:extLst>
                    <a:ext uri="{9D8B030D-6E8A-4147-A177-3AD203B41FA5}">
                      <a16:colId xmlns:a16="http://schemas.microsoft.com/office/drawing/2014/main" val="276643193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266933207"/>
                    </a:ext>
                  </a:extLst>
                </a:gridCol>
                <a:gridCol w="2968425">
                  <a:extLst>
                    <a:ext uri="{9D8B030D-6E8A-4147-A177-3AD203B41FA5}">
                      <a16:colId xmlns:a16="http://schemas.microsoft.com/office/drawing/2014/main" val="1870415323"/>
                    </a:ext>
                  </a:extLst>
                </a:gridCol>
              </a:tblGrid>
              <a:tr h="312503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Hotspot with Infiltration Structure </a:t>
                      </a:r>
                      <a:r>
                        <a:rPr lang="en-US" sz="1100" b="1" u="sng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0.5-2 ft below SHWT</a:t>
                      </a:r>
                      <a:endParaRPr lang="en-US" sz="1000" b="1" u="sng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865949"/>
                  </a:ext>
                </a:extLst>
              </a:tr>
              <a:tr h="3125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Hotspot #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Municipality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668849"/>
                  </a:ext>
                </a:extLst>
              </a:tr>
              <a:tr h="3113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1a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 Anderson &amp; </a:t>
                      </a:r>
                      <a:r>
                        <a:rPr lang="en-US" sz="1100" b="0" cap="all" dirty="0" err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Sidbury</a:t>
                      </a: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Ave</a:t>
                      </a:r>
                    </a:p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(Infiltration Chambers)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249698"/>
                  </a:ext>
                </a:extLst>
              </a:tr>
              <a:tr h="3113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3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 Anderson Blvd &amp; Florida Ave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051205"/>
                  </a:ext>
                </a:extLst>
              </a:tr>
              <a:tr h="3113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6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North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Island Drive Between 2</a:t>
                      </a:r>
                      <a:r>
                        <a:rPr lang="en-US" sz="1100" b="0" cap="all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Ave &amp; 4</a:t>
                      </a:r>
                      <a:r>
                        <a:rPr lang="en-US" sz="1100" b="0" cap="all" baseline="300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Ave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900085"/>
                  </a:ext>
                </a:extLst>
              </a:tr>
              <a:tr h="3113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8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North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North Topsail Beach Town Park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282514"/>
                  </a:ext>
                </a:extLst>
              </a:tr>
              <a:tr h="3113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11</a:t>
                      </a:r>
                      <a:endParaRPr lang="en-US" sz="1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Town of North Topsail beach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0" algn="l"/>
                          <a:tab pos="2971800" algn="l"/>
                        </a:tabLst>
                      </a:pPr>
                      <a:r>
                        <a:rPr lang="en-US" sz="1100" b="0" cap="all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River Inlet Road &amp; Jenkins Way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60595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26327C0-1BBE-0020-A471-38FEDB5390B7}"/>
              </a:ext>
            </a:extLst>
          </p:cNvPr>
          <p:cNvSpPr/>
          <p:nvPr/>
        </p:nvSpPr>
        <p:spPr>
          <a:xfrm>
            <a:off x="184350" y="1174749"/>
            <a:ext cx="5730675" cy="2322213"/>
          </a:xfrm>
          <a:prstGeom prst="rect">
            <a:avLst/>
          </a:prstGeom>
          <a:noFill/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195047-97CD-A686-E823-FBA0D87AE558}"/>
              </a:ext>
            </a:extLst>
          </p:cNvPr>
          <p:cNvSpPr/>
          <p:nvPr/>
        </p:nvSpPr>
        <p:spPr>
          <a:xfrm>
            <a:off x="6276974" y="1161625"/>
            <a:ext cx="5730675" cy="2457106"/>
          </a:xfrm>
          <a:prstGeom prst="rect">
            <a:avLst/>
          </a:prstGeom>
          <a:noFill/>
          <a:ln w="635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5AD3B2-8264-A318-AB9E-5943A492113A}"/>
              </a:ext>
            </a:extLst>
          </p:cNvPr>
          <p:cNvSpPr/>
          <p:nvPr/>
        </p:nvSpPr>
        <p:spPr>
          <a:xfrm>
            <a:off x="184349" y="3807713"/>
            <a:ext cx="5730675" cy="1277688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110F87-0595-00D7-ECAB-592A91C97C90}"/>
              </a:ext>
            </a:extLst>
          </p:cNvPr>
          <p:cNvSpPr/>
          <p:nvPr/>
        </p:nvSpPr>
        <p:spPr>
          <a:xfrm>
            <a:off x="6276975" y="3797080"/>
            <a:ext cx="5730675" cy="2301405"/>
          </a:xfrm>
          <a:prstGeom prst="rect">
            <a:avLst/>
          </a:prstGeom>
          <a:noFill/>
          <a:ln w="635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29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BE465-A139-4C75-A776-A54E1186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000" y="262614"/>
            <a:ext cx="3717997" cy="432000"/>
          </a:xfrm>
        </p:spPr>
        <p:txBody>
          <a:bodyPr/>
          <a:lstStyle/>
          <a:p>
            <a:r>
              <a:rPr lang="en-US" dirty="0"/>
              <a:t>North Topsail Beach</a:t>
            </a:r>
          </a:p>
        </p:txBody>
      </p:sp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25587550-0C89-642D-60C5-6CC85EBD7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2813" r="15649" b="14862"/>
          <a:stretch/>
        </p:blipFill>
        <p:spPr>
          <a:xfrm>
            <a:off x="4189585" y="957657"/>
            <a:ext cx="3812829" cy="56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FAEF72-7769-D953-742A-BF433149B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170" y="2131704"/>
            <a:ext cx="5098688" cy="1674470"/>
          </a:xfrm>
        </p:spPr>
        <p:txBody>
          <a:bodyPr/>
          <a:lstStyle/>
          <a:p>
            <a:r>
              <a:rPr lang="en-US" sz="4400" dirty="0"/>
              <a:t>Type of Infiltration Infrastructure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83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701E-E986-4463-BE86-FF83BC4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25" y="479625"/>
            <a:ext cx="3292275" cy="432000"/>
          </a:xfrm>
        </p:spPr>
        <p:txBody>
          <a:bodyPr/>
          <a:lstStyle/>
          <a:p>
            <a:r>
              <a:rPr lang="en-US" dirty="0"/>
              <a:t>Infiltration Swale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D96038-7E25-19AC-535C-2FDE0B71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20" y="1128712"/>
            <a:ext cx="3753855" cy="5003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BB5B70-116E-3357-3679-BC589CD8E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281" y="1019174"/>
            <a:ext cx="3950494" cy="52673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B4088CD-3673-7472-BB38-8688AA782E0A}"/>
              </a:ext>
            </a:extLst>
          </p:cNvPr>
          <p:cNvSpPr txBox="1">
            <a:spLocks/>
          </p:cNvSpPr>
          <p:nvPr/>
        </p:nvSpPr>
        <p:spPr>
          <a:xfrm>
            <a:off x="6822281" y="479625"/>
            <a:ext cx="3292275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Bioswale</a:t>
            </a:r>
          </a:p>
        </p:txBody>
      </p:sp>
    </p:spTree>
    <p:extLst>
      <p:ext uri="{BB962C8B-B14F-4D97-AF65-F5344CB8AC3E}">
        <p14:creationId xmlns:p14="http://schemas.microsoft.com/office/powerpoint/2010/main" val="1947240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701E-E986-4463-BE86-FF83BC4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25" y="479625"/>
            <a:ext cx="6873675" cy="432000"/>
          </a:xfrm>
        </p:spPr>
        <p:txBody>
          <a:bodyPr/>
          <a:lstStyle/>
          <a:p>
            <a:r>
              <a:rPr lang="en-US" dirty="0"/>
              <a:t>Infiltration Chamber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80DB4-7F65-76B8-5281-586991F3F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75" y="1257300"/>
            <a:ext cx="6096000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5F2C9-AD25-15F9-A95F-759B1AC7B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25" y="1117248"/>
            <a:ext cx="3637280" cy="485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50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39BA4FD8-6814-4DB8-B3B8-F4E08CE1588F}"/>
              </a:ext>
            </a:extLst>
          </p:cNvPr>
          <p:cNvSpPr/>
          <p:nvPr/>
        </p:nvSpPr>
        <p:spPr>
          <a:xfrm>
            <a:off x="4131294" y="3450782"/>
            <a:ext cx="453570" cy="308708"/>
          </a:xfrm>
          <a:custGeom>
            <a:avLst/>
            <a:gdLst>
              <a:gd name="connsiteX0" fmla="*/ 656493 w 730739"/>
              <a:gd name="connsiteY0" fmla="*/ 207108 h 308708"/>
              <a:gd name="connsiteX1" fmla="*/ 656493 w 730739"/>
              <a:gd name="connsiteY1" fmla="*/ 207108 h 308708"/>
              <a:gd name="connsiteX2" fmla="*/ 711200 w 730739"/>
              <a:gd name="connsiteY2" fmla="*/ 203200 h 308708"/>
              <a:gd name="connsiteX3" fmla="*/ 722923 w 730739"/>
              <a:gd name="connsiteY3" fmla="*/ 191477 h 308708"/>
              <a:gd name="connsiteX4" fmla="*/ 730739 w 730739"/>
              <a:gd name="connsiteY4" fmla="*/ 168031 h 308708"/>
              <a:gd name="connsiteX5" fmla="*/ 722923 w 730739"/>
              <a:gd name="connsiteY5" fmla="*/ 128954 h 308708"/>
              <a:gd name="connsiteX6" fmla="*/ 711200 w 730739"/>
              <a:gd name="connsiteY6" fmla="*/ 85970 h 308708"/>
              <a:gd name="connsiteX7" fmla="*/ 707293 w 730739"/>
              <a:gd name="connsiteY7" fmla="*/ 62523 h 308708"/>
              <a:gd name="connsiteX8" fmla="*/ 699477 w 730739"/>
              <a:gd name="connsiteY8" fmla="*/ 54708 h 308708"/>
              <a:gd name="connsiteX9" fmla="*/ 691662 w 730739"/>
              <a:gd name="connsiteY9" fmla="*/ 42985 h 308708"/>
              <a:gd name="connsiteX10" fmla="*/ 676031 w 730739"/>
              <a:gd name="connsiteY10" fmla="*/ 27354 h 308708"/>
              <a:gd name="connsiteX11" fmla="*/ 668216 w 730739"/>
              <a:gd name="connsiteY11" fmla="*/ 15631 h 308708"/>
              <a:gd name="connsiteX12" fmla="*/ 656493 w 730739"/>
              <a:gd name="connsiteY12" fmla="*/ 11723 h 308708"/>
              <a:gd name="connsiteX13" fmla="*/ 633046 w 730739"/>
              <a:gd name="connsiteY13" fmla="*/ 0 h 308708"/>
              <a:gd name="connsiteX14" fmla="*/ 535354 w 730739"/>
              <a:gd name="connsiteY14" fmla="*/ 3908 h 308708"/>
              <a:gd name="connsiteX15" fmla="*/ 519723 w 730739"/>
              <a:gd name="connsiteY15" fmla="*/ 11723 h 308708"/>
              <a:gd name="connsiteX16" fmla="*/ 441570 w 730739"/>
              <a:gd name="connsiteY16" fmla="*/ 15631 h 308708"/>
              <a:gd name="connsiteX17" fmla="*/ 386862 w 730739"/>
              <a:gd name="connsiteY17" fmla="*/ 19539 h 308708"/>
              <a:gd name="connsiteX18" fmla="*/ 257908 w 730739"/>
              <a:gd name="connsiteY18" fmla="*/ 15631 h 308708"/>
              <a:gd name="connsiteX19" fmla="*/ 211016 w 730739"/>
              <a:gd name="connsiteY19" fmla="*/ 11723 h 308708"/>
              <a:gd name="connsiteX20" fmla="*/ 152400 w 730739"/>
              <a:gd name="connsiteY20" fmla="*/ 15631 h 308708"/>
              <a:gd name="connsiteX21" fmla="*/ 136770 w 730739"/>
              <a:gd name="connsiteY21" fmla="*/ 27354 h 308708"/>
              <a:gd name="connsiteX22" fmla="*/ 109416 w 730739"/>
              <a:gd name="connsiteY22" fmla="*/ 39077 h 308708"/>
              <a:gd name="connsiteX23" fmla="*/ 89877 w 730739"/>
              <a:gd name="connsiteY23" fmla="*/ 62523 h 308708"/>
              <a:gd name="connsiteX24" fmla="*/ 85970 w 730739"/>
              <a:gd name="connsiteY24" fmla="*/ 74246 h 308708"/>
              <a:gd name="connsiteX25" fmla="*/ 62523 w 730739"/>
              <a:gd name="connsiteY25" fmla="*/ 105508 h 308708"/>
              <a:gd name="connsiteX26" fmla="*/ 42985 w 730739"/>
              <a:gd name="connsiteY26" fmla="*/ 132862 h 308708"/>
              <a:gd name="connsiteX27" fmla="*/ 15631 w 730739"/>
              <a:gd name="connsiteY27" fmla="*/ 168031 h 308708"/>
              <a:gd name="connsiteX28" fmla="*/ 0 w 730739"/>
              <a:gd name="connsiteY28" fmla="*/ 187570 h 308708"/>
              <a:gd name="connsiteX29" fmla="*/ 7816 w 730739"/>
              <a:gd name="connsiteY29" fmla="*/ 222739 h 308708"/>
              <a:gd name="connsiteX30" fmla="*/ 11723 w 730739"/>
              <a:gd name="connsiteY30" fmla="*/ 234462 h 308708"/>
              <a:gd name="connsiteX31" fmla="*/ 31262 w 730739"/>
              <a:gd name="connsiteY31" fmla="*/ 257908 h 308708"/>
              <a:gd name="connsiteX32" fmla="*/ 46893 w 730739"/>
              <a:gd name="connsiteY32" fmla="*/ 269631 h 308708"/>
              <a:gd name="connsiteX33" fmla="*/ 54708 w 730739"/>
              <a:gd name="connsiteY33" fmla="*/ 281354 h 308708"/>
              <a:gd name="connsiteX34" fmla="*/ 93785 w 730739"/>
              <a:gd name="connsiteY34" fmla="*/ 293077 h 308708"/>
              <a:gd name="connsiteX35" fmla="*/ 121139 w 730739"/>
              <a:gd name="connsiteY35" fmla="*/ 300893 h 308708"/>
              <a:gd name="connsiteX36" fmla="*/ 160216 w 730739"/>
              <a:gd name="connsiteY36" fmla="*/ 304800 h 308708"/>
              <a:gd name="connsiteX37" fmla="*/ 211016 w 730739"/>
              <a:gd name="connsiteY37" fmla="*/ 308708 h 308708"/>
              <a:gd name="connsiteX38" fmla="*/ 324339 w 730739"/>
              <a:gd name="connsiteY38" fmla="*/ 300893 h 308708"/>
              <a:gd name="connsiteX39" fmla="*/ 336062 w 730739"/>
              <a:gd name="connsiteY39" fmla="*/ 296985 h 308708"/>
              <a:gd name="connsiteX40" fmla="*/ 390770 w 730739"/>
              <a:gd name="connsiteY40" fmla="*/ 289170 h 308708"/>
              <a:gd name="connsiteX41" fmla="*/ 418123 w 730739"/>
              <a:gd name="connsiteY41" fmla="*/ 281354 h 308708"/>
              <a:gd name="connsiteX42" fmla="*/ 449385 w 730739"/>
              <a:gd name="connsiteY42" fmla="*/ 277446 h 308708"/>
              <a:gd name="connsiteX43" fmla="*/ 488462 w 730739"/>
              <a:gd name="connsiteY43" fmla="*/ 269631 h 308708"/>
              <a:gd name="connsiteX44" fmla="*/ 511908 w 730739"/>
              <a:gd name="connsiteY44" fmla="*/ 257908 h 308708"/>
              <a:gd name="connsiteX45" fmla="*/ 523631 w 730739"/>
              <a:gd name="connsiteY45" fmla="*/ 250093 h 308708"/>
              <a:gd name="connsiteX46" fmla="*/ 566616 w 730739"/>
              <a:gd name="connsiteY46" fmla="*/ 234462 h 308708"/>
              <a:gd name="connsiteX47" fmla="*/ 593970 w 730739"/>
              <a:gd name="connsiteY47" fmla="*/ 226646 h 308708"/>
              <a:gd name="connsiteX48" fmla="*/ 656493 w 730739"/>
              <a:gd name="connsiteY48" fmla="*/ 207108 h 30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30739" h="308708">
                <a:moveTo>
                  <a:pt x="656493" y="207108"/>
                </a:moveTo>
                <a:lnTo>
                  <a:pt x="656493" y="207108"/>
                </a:lnTo>
                <a:cubicBezTo>
                  <a:pt x="674729" y="205805"/>
                  <a:pt x="693404" y="207387"/>
                  <a:pt x="711200" y="203200"/>
                </a:cubicBezTo>
                <a:cubicBezTo>
                  <a:pt x="716579" y="201934"/>
                  <a:pt x="720239" y="196308"/>
                  <a:pt x="722923" y="191477"/>
                </a:cubicBezTo>
                <a:cubicBezTo>
                  <a:pt x="726924" y="184276"/>
                  <a:pt x="730739" y="168031"/>
                  <a:pt x="730739" y="168031"/>
                </a:cubicBezTo>
                <a:cubicBezTo>
                  <a:pt x="727667" y="149601"/>
                  <a:pt x="727588" y="145281"/>
                  <a:pt x="722923" y="128954"/>
                </a:cubicBezTo>
                <a:cubicBezTo>
                  <a:pt x="716866" y="107754"/>
                  <a:pt x="716765" y="119367"/>
                  <a:pt x="711200" y="85970"/>
                </a:cubicBezTo>
                <a:cubicBezTo>
                  <a:pt x="709898" y="78154"/>
                  <a:pt x="710075" y="69942"/>
                  <a:pt x="707293" y="62523"/>
                </a:cubicBezTo>
                <a:cubicBezTo>
                  <a:pt x="705999" y="59073"/>
                  <a:pt x="701779" y="57585"/>
                  <a:pt x="699477" y="54708"/>
                </a:cubicBezTo>
                <a:cubicBezTo>
                  <a:pt x="696543" y="51041"/>
                  <a:pt x="694718" y="46551"/>
                  <a:pt x="691662" y="42985"/>
                </a:cubicBezTo>
                <a:cubicBezTo>
                  <a:pt x="686867" y="37390"/>
                  <a:pt x="680118" y="33485"/>
                  <a:pt x="676031" y="27354"/>
                </a:cubicBezTo>
                <a:cubicBezTo>
                  <a:pt x="673426" y="23446"/>
                  <a:pt x="671883" y="18565"/>
                  <a:pt x="668216" y="15631"/>
                </a:cubicBezTo>
                <a:cubicBezTo>
                  <a:pt x="665000" y="13058"/>
                  <a:pt x="660177" y="13565"/>
                  <a:pt x="656493" y="11723"/>
                </a:cubicBezTo>
                <a:cubicBezTo>
                  <a:pt x="626194" y="-3426"/>
                  <a:pt x="662512" y="9822"/>
                  <a:pt x="633046" y="0"/>
                </a:cubicBezTo>
                <a:cubicBezTo>
                  <a:pt x="600482" y="1303"/>
                  <a:pt x="567771" y="555"/>
                  <a:pt x="535354" y="3908"/>
                </a:cubicBezTo>
                <a:cubicBezTo>
                  <a:pt x="529560" y="4507"/>
                  <a:pt x="525503" y="11000"/>
                  <a:pt x="519723" y="11723"/>
                </a:cubicBezTo>
                <a:cubicBezTo>
                  <a:pt x="493841" y="14958"/>
                  <a:pt x="467609" y="14099"/>
                  <a:pt x="441570" y="15631"/>
                </a:cubicBezTo>
                <a:cubicBezTo>
                  <a:pt x="423319" y="16705"/>
                  <a:pt x="405098" y="18236"/>
                  <a:pt x="386862" y="19539"/>
                </a:cubicBezTo>
                <a:lnTo>
                  <a:pt x="257908" y="15631"/>
                </a:lnTo>
                <a:cubicBezTo>
                  <a:pt x="242239" y="14935"/>
                  <a:pt x="226701" y="11723"/>
                  <a:pt x="211016" y="11723"/>
                </a:cubicBezTo>
                <a:cubicBezTo>
                  <a:pt x="191434" y="11723"/>
                  <a:pt x="171939" y="14328"/>
                  <a:pt x="152400" y="15631"/>
                </a:cubicBezTo>
                <a:cubicBezTo>
                  <a:pt x="147190" y="19539"/>
                  <a:pt x="142293" y="23902"/>
                  <a:pt x="136770" y="27354"/>
                </a:cubicBezTo>
                <a:cubicBezTo>
                  <a:pt x="125730" y="34254"/>
                  <a:pt x="120814" y="35278"/>
                  <a:pt x="109416" y="39077"/>
                </a:cubicBezTo>
                <a:cubicBezTo>
                  <a:pt x="100776" y="47717"/>
                  <a:pt x="95316" y="51644"/>
                  <a:pt x="89877" y="62523"/>
                </a:cubicBezTo>
                <a:cubicBezTo>
                  <a:pt x="88035" y="66207"/>
                  <a:pt x="87970" y="70645"/>
                  <a:pt x="85970" y="74246"/>
                </a:cubicBezTo>
                <a:cubicBezTo>
                  <a:pt x="74923" y="94132"/>
                  <a:pt x="74382" y="93651"/>
                  <a:pt x="62523" y="105508"/>
                </a:cubicBezTo>
                <a:cubicBezTo>
                  <a:pt x="54559" y="129403"/>
                  <a:pt x="64618" y="105048"/>
                  <a:pt x="42985" y="132862"/>
                </a:cubicBezTo>
                <a:cubicBezTo>
                  <a:pt x="33867" y="144585"/>
                  <a:pt x="23869" y="155674"/>
                  <a:pt x="15631" y="168031"/>
                </a:cubicBezTo>
                <a:cubicBezTo>
                  <a:pt x="5772" y="182820"/>
                  <a:pt x="11137" y="176433"/>
                  <a:pt x="0" y="187570"/>
                </a:cubicBezTo>
                <a:cubicBezTo>
                  <a:pt x="2687" y="201005"/>
                  <a:pt x="4136" y="209858"/>
                  <a:pt x="7816" y="222739"/>
                </a:cubicBezTo>
                <a:cubicBezTo>
                  <a:pt x="8948" y="226700"/>
                  <a:pt x="9881" y="230778"/>
                  <a:pt x="11723" y="234462"/>
                </a:cubicBezTo>
                <a:cubicBezTo>
                  <a:pt x="16244" y="243505"/>
                  <a:pt x="23702" y="251428"/>
                  <a:pt x="31262" y="257908"/>
                </a:cubicBezTo>
                <a:cubicBezTo>
                  <a:pt x="36207" y="262146"/>
                  <a:pt x="41683" y="265723"/>
                  <a:pt x="46893" y="269631"/>
                </a:cubicBezTo>
                <a:cubicBezTo>
                  <a:pt x="49498" y="273539"/>
                  <a:pt x="50726" y="278865"/>
                  <a:pt x="54708" y="281354"/>
                </a:cubicBezTo>
                <a:cubicBezTo>
                  <a:pt x="62534" y="286246"/>
                  <a:pt x="83666" y="290186"/>
                  <a:pt x="93785" y="293077"/>
                </a:cubicBezTo>
                <a:cubicBezTo>
                  <a:pt x="104922" y="296259"/>
                  <a:pt x="108920" y="299147"/>
                  <a:pt x="121139" y="300893"/>
                </a:cubicBezTo>
                <a:cubicBezTo>
                  <a:pt x="134098" y="302744"/>
                  <a:pt x="147175" y="303666"/>
                  <a:pt x="160216" y="304800"/>
                </a:cubicBezTo>
                <a:cubicBezTo>
                  <a:pt x="177136" y="306271"/>
                  <a:pt x="194083" y="307405"/>
                  <a:pt x="211016" y="308708"/>
                </a:cubicBezTo>
                <a:cubicBezTo>
                  <a:pt x="234120" y="307492"/>
                  <a:pt x="294521" y="305480"/>
                  <a:pt x="324339" y="300893"/>
                </a:cubicBezTo>
                <a:cubicBezTo>
                  <a:pt x="328410" y="300267"/>
                  <a:pt x="332006" y="297701"/>
                  <a:pt x="336062" y="296985"/>
                </a:cubicBezTo>
                <a:cubicBezTo>
                  <a:pt x="354203" y="293784"/>
                  <a:pt x="390770" y="289170"/>
                  <a:pt x="390770" y="289170"/>
                </a:cubicBezTo>
                <a:cubicBezTo>
                  <a:pt x="400060" y="286073"/>
                  <a:pt x="408311" y="282989"/>
                  <a:pt x="418123" y="281354"/>
                </a:cubicBezTo>
                <a:cubicBezTo>
                  <a:pt x="428482" y="279627"/>
                  <a:pt x="438989" y="278931"/>
                  <a:pt x="449385" y="277446"/>
                </a:cubicBezTo>
                <a:cubicBezTo>
                  <a:pt x="471748" y="274251"/>
                  <a:pt x="469470" y="274379"/>
                  <a:pt x="488462" y="269631"/>
                </a:cubicBezTo>
                <a:cubicBezTo>
                  <a:pt x="522058" y="247235"/>
                  <a:pt x="479551" y="274086"/>
                  <a:pt x="511908" y="257908"/>
                </a:cubicBezTo>
                <a:cubicBezTo>
                  <a:pt x="516109" y="255808"/>
                  <a:pt x="519430" y="252193"/>
                  <a:pt x="523631" y="250093"/>
                </a:cubicBezTo>
                <a:cubicBezTo>
                  <a:pt x="534512" y="244653"/>
                  <a:pt x="555666" y="238112"/>
                  <a:pt x="566616" y="234462"/>
                </a:cubicBezTo>
                <a:cubicBezTo>
                  <a:pt x="594720" y="225094"/>
                  <a:pt x="559627" y="236458"/>
                  <a:pt x="593970" y="226646"/>
                </a:cubicBezTo>
                <a:cubicBezTo>
                  <a:pt x="609087" y="222327"/>
                  <a:pt x="646072" y="210364"/>
                  <a:pt x="656493" y="207108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9BA5A1F1-7849-4173-A454-671408D4A2AD}"/>
              </a:ext>
            </a:extLst>
          </p:cNvPr>
          <p:cNvSpPr/>
          <p:nvPr/>
        </p:nvSpPr>
        <p:spPr>
          <a:xfrm>
            <a:off x="4327611" y="3568128"/>
            <a:ext cx="222738" cy="113186"/>
          </a:xfrm>
          <a:custGeom>
            <a:avLst/>
            <a:gdLst>
              <a:gd name="connsiteX0" fmla="*/ 175846 w 222738"/>
              <a:gd name="connsiteY0" fmla="*/ 103291 h 113186"/>
              <a:gd name="connsiteX1" fmla="*/ 175846 w 222738"/>
              <a:gd name="connsiteY1" fmla="*/ 103291 h 113186"/>
              <a:gd name="connsiteX2" fmla="*/ 211015 w 222738"/>
              <a:gd name="connsiteY2" fmla="*/ 95476 h 113186"/>
              <a:gd name="connsiteX3" fmla="*/ 214923 w 222738"/>
              <a:gd name="connsiteY3" fmla="*/ 83753 h 113186"/>
              <a:gd name="connsiteX4" fmla="*/ 222738 w 222738"/>
              <a:gd name="connsiteY4" fmla="*/ 68122 h 113186"/>
              <a:gd name="connsiteX5" fmla="*/ 214923 w 222738"/>
              <a:gd name="connsiteY5" fmla="*/ 44676 h 113186"/>
              <a:gd name="connsiteX6" fmla="*/ 195384 w 222738"/>
              <a:gd name="connsiteY6" fmla="*/ 32953 h 113186"/>
              <a:gd name="connsiteX7" fmla="*/ 183661 w 222738"/>
              <a:gd name="connsiteY7" fmla="*/ 25137 h 113186"/>
              <a:gd name="connsiteX8" fmla="*/ 168030 w 222738"/>
              <a:gd name="connsiteY8" fmla="*/ 13414 h 113186"/>
              <a:gd name="connsiteX9" fmla="*/ 144584 w 222738"/>
              <a:gd name="connsiteY9" fmla="*/ 9507 h 113186"/>
              <a:gd name="connsiteX10" fmla="*/ 46892 w 222738"/>
              <a:gd name="connsiteY10" fmla="*/ 5599 h 113186"/>
              <a:gd name="connsiteX11" fmla="*/ 23446 w 222738"/>
              <a:gd name="connsiteY11" fmla="*/ 21230 h 113186"/>
              <a:gd name="connsiteX12" fmla="*/ 3907 w 222738"/>
              <a:gd name="connsiteY12" fmla="*/ 36861 h 113186"/>
              <a:gd name="connsiteX13" fmla="*/ 0 w 222738"/>
              <a:gd name="connsiteY13" fmla="*/ 48584 h 113186"/>
              <a:gd name="connsiteX14" fmla="*/ 27353 w 222738"/>
              <a:gd name="connsiteY14" fmla="*/ 79845 h 113186"/>
              <a:gd name="connsiteX15" fmla="*/ 66430 w 222738"/>
              <a:gd name="connsiteY15" fmla="*/ 91568 h 113186"/>
              <a:gd name="connsiteX16" fmla="*/ 78153 w 222738"/>
              <a:gd name="connsiteY16" fmla="*/ 95476 h 113186"/>
              <a:gd name="connsiteX17" fmla="*/ 109415 w 222738"/>
              <a:gd name="connsiteY17" fmla="*/ 103291 h 113186"/>
              <a:gd name="connsiteX18" fmla="*/ 117230 w 222738"/>
              <a:gd name="connsiteY18" fmla="*/ 111107 h 113186"/>
              <a:gd name="connsiteX19" fmla="*/ 175846 w 222738"/>
              <a:gd name="connsiteY19" fmla="*/ 103291 h 113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2738" h="113186">
                <a:moveTo>
                  <a:pt x="175846" y="103291"/>
                </a:moveTo>
                <a:lnTo>
                  <a:pt x="175846" y="103291"/>
                </a:lnTo>
                <a:cubicBezTo>
                  <a:pt x="187569" y="100686"/>
                  <a:pt x="200274" y="100846"/>
                  <a:pt x="211015" y="95476"/>
                </a:cubicBezTo>
                <a:cubicBezTo>
                  <a:pt x="214699" y="93634"/>
                  <a:pt x="213300" y="87539"/>
                  <a:pt x="214923" y="83753"/>
                </a:cubicBezTo>
                <a:cubicBezTo>
                  <a:pt x="217218" y="78399"/>
                  <a:pt x="220133" y="73332"/>
                  <a:pt x="222738" y="68122"/>
                </a:cubicBezTo>
                <a:cubicBezTo>
                  <a:pt x="220133" y="60307"/>
                  <a:pt x="218607" y="52044"/>
                  <a:pt x="214923" y="44676"/>
                </a:cubicBezTo>
                <a:cubicBezTo>
                  <a:pt x="209835" y="34500"/>
                  <a:pt x="204296" y="37409"/>
                  <a:pt x="195384" y="32953"/>
                </a:cubicBezTo>
                <a:cubicBezTo>
                  <a:pt x="191183" y="30852"/>
                  <a:pt x="187483" y="27867"/>
                  <a:pt x="183661" y="25137"/>
                </a:cubicBezTo>
                <a:cubicBezTo>
                  <a:pt x="178361" y="21351"/>
                  <a:pt x="174077" y="15833"/>
                  <a:pt x="168030" y="13414"/>
                </a:cubicBezTo>
                <a:cubicBezTo>
                  <a:pt x="160674" y="10472"/>
                  <a:pt x="152399" y="10809"/>
                  <a:pt x="144584" y="9507"/>
                </a:cubicBezTo>
                <a:cubicBezTo>
                  <a:pt x="97627" y="-6147"/>
                  <a:pt x="129365" y="1258"/>
                  <a:pt x="46892" y="5599"/>
                </a:cubicBezTo>
                <a:cubicBezTo>
                  <a:pt x="15383" y="21353"/>
                  <a:pt x="43338" y="5316"/>
                  <a:pt x="23446" y="21230"/>
                </a:cubicBezTo>
                <a:cubicBezTo>
                  <a:pt x="-1208" y="40954"/>
                  <a:pt x="22783" y="17985"/>
                  <a:pt x="3907" y="36861"/>
                </a:cubicBezTo>
                <a:cubicBezTo>
                  <a:pt x="2605" y="40769"/>
                  <a:pt x="0" y="44465"/>
                  <a:pt x="0" y="48584"/>
                </a:cubicBezTo>
                <a:cubicBezTo>
                  <a:pt x="0" y="65945"/>
                  <a:pt x="10256" y="74146"/>
                  <a:pt x="27353" y="79845"/>
                </a:cubicBezTo>
                <a:cubicBezTo>
                  <a:pt x="83083" y="98422"/>
                  <a:pt x="25084" y="79755"/>
                  <a:pt x="66430" y="91568"/>
                </a:cubicBezTo>
                <a:cubicBezTo>
                  <a:pt x="70391" y="92700"/>
                  <a:pt x="74157" y="94477"/>
                  <a:pt x="78153" y="95476"/>
                </a:cubicBezTo>
                <a:lnTo>
                  <a:pt x="109415" y="103291"/>
                </a:lnTo>
                <a:cubicBezTo>
                  <a:pt x="112020" y="105896"/>
                  <a:pt x="114071" y="109211"/>
                  <a:pt x="117230" y="111107"/>
                </a:cubicBezTo>
                <a:cubicBezTo>
                  <a:pt x="129233" y="118309"/>
                  <a:pt x="166077" y="104594"/>
                  <a:pt x="175846" y="103291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504B58E-71C0-4E63-BB29-EC562A69C330}"/>
              </a:ext>
            </a:extLst>
          </p:cNvPr>
          <p:cNvSpPr/>
          <p:nvPr/>
        </p:nvSpPr>
        <p:spPr>
          <a:xfrm>
            <a:off x="3724944" y="3316868"/>
            <a:ext cx="876356" cy="478366"/>
          </a:xfrm>
          <a:custGeom>
            <a:avLst/>
            <a:gdLst>
              <a:gd name="connsiteX0" fmla="*/ 808623 w 876356"/>
              <a:gd name="connsiteY0" fmla="*/ 410633 h 478366"/>
              <a:gd name="connsiteX1" fmla="*/ 808623 w 876356"/>
              <a:gd name="connsiteY1" fmla="*/ 410633 h 478366"/>
              <a:gd name="connsiteX2" fmla="*/ 842490 w 876356"/>
              <a:gd name="connsiteY2" fmla="*/ 397933 h 478366"/>
              <a:gd name="connsiteX3" fmla="*/ 867890 w 876356"/>
              <a:gd name="connsiteY3" fmla="*/ 381000 h 478366"/>
              <a:gd name="connsiteX4" fmla="*/ 876356 w 876356"/>
              <a:gd name="connsiteY4" fmla="*/ 338666 h 478366"/>
              <a:gd name="connsiteX5" fmla="*/ 872123 w 876356"/>
              <a:gd name="connsiteY5" fmla="*/ 262466 h 478366"/>
              <a:gd name="connsiteX6" fmla="*/ 867890 w 876356"/>
              <a:gd name="connsiteY6" fmla="*/ 215900 h 478366"/>
              <a:gd name="connsiteX7" fmla="*/ 859423 w 876356"/>
              <a:gd name="connsiteY7" fmla="*/ 194733 h 478366"/>
              <a:gd name="connsiteX8" fmla="*/ 846723 w 876356"/>
              <a:gd name="connsiteY8" fmla="*/ 165100 h 478366"/>
              <a:gd name="connsiteX9" fmla="*/ 838256 w 876356"/>
              <a:gd name="connsiteY9" fmla="*/ 131233 h 478366"/>
              <a:gd name="connsiteX10" fmla="*/ 834023 w 876356"/>
              <a:gd name="connsiteY10" fmla="*/ 118533 h 478366"/>
              <a:gd name="connsiteX11" fmla="*/ 825556 w 876356"/>
              <a:gd name="connsiteY11" fmla="*/ 105833 h 478366"/>
              <a:gd name="connsiteX12" fmla="*/ 821323 w 876356"/>
              <a:gd name="connsiteY12" fmla="*/ 93133 h 478366"/>
              <a:gd name="connsiteX13" fmla="*/ 812856 w 876356"/>
              <a:gd name="connsiteY13" fmla="*/ 80433 h 478366"/>
              <a:gd name="connsiteX14" fmla="*/ 787456 w 876356"/>
              <a:gd name="connsiteY14" fmla="*/ 59266 h 478366"/>
              <a:gd name="connsiteX15" fmla="*/ 770523 w 876356"/>
              <a:gd name="connsiteY15" fmla="*/ 50800 h 478366"/>
              <a:gd name="connsiteX16" fmla="*/ 740890 w 876356"/>
              <a:gd name="connsiteY16" fmla="*/ 38100 h 478366"/>
              <a:gd name="connsiteX17" fmla="*/ 707023 w 876356"/>
              <a:gd name="connsiteY17" fmla="*/ 25400 h 478366"/>
              <a:gd name="connsiteX18" fmla="*/ 690090 w 876356"/>
              <a:gd name="connsiteY18" fmla="*/ 16933 h 478366"/>
              <a:gd name="connsiteX19" fmla="*/ 664690 w 876356"/>
              <a:gd name="connsiteY19" fmla="*/ 8466 h 478366"/>
              <a:gd name="connsiteX20" fmla="*/ 651990 w 876356"/>
              <a:gd name="connsiteY20" fmla="*/ 4233 h 478366"/>
              <a:gd name="connsiteX21" fmla="*/ 609656 w 876356"/>
              <a:gd name="connsiteY21" fmla="*/ 0 h 478366"/>
              <a:gd name="connsiteX22" fmla="*/ 448790 w 876356"/>
              <a:gd name="connsiteY22" fmla="*/ 8466 h 478366"/>
              <a:gd name="connsiteX23" fmla="*/ 436090 w 876356"/>
              <a:gd name="connsiteY23" fmla="*/ 12700 h 478366"/>
              <a:gd name="connsiteX24" fmla="*/ 397990 w 876356"/>
              <a:gd name="connsiteY24" fmla="*/ 16933 h 478366"/>
              <a:gd name="connsiteX25" fmla="*/ 342956 w 876356"/>
              <a:gd name="connsiteY25" fmla="*/ 25400 h 478366"/>
              <a:gd name="connsiteX26" fmla="*/ 313323 w 876356"/>
              <a:gd name="connsiteY26" fmla="*/ 29633 h 478366"/>
              <a:gd name="connsiteX27" fmla="*/ 199023 w 876356"/>
              <a:gd name="connsiteY27" fmla="*/ 38100 h 478366"/>
              <a:gd name="connsiteX28" fmla="*/ 177856 w 876356"/>
              <a:gd name="connsiteY28" fmla="*/ 42333 h 478366"/>
              <a:gd name="connsiteX29" fmla="*/ 131290 w 876356"/>
              <a:gd name="connsiteY29" fmla="*/ 84666 h 478366"/>
              <a:gd name="connsiteX30" fmla="*/ 114356 w 876356"/>
              <a:gd name="connsiteY30" fmla="*/ 88900 h 478366"/>
              <a:gd name="connsiteX31" fmla="*/ 80490 w 876356"/>
              <a:gd name="connsiteY31" fmla="*/ 105833 h 478366"/>
              <a:gd name="connsiteX32" fmla="*/ 50856 w 876356"/>
              <a:gd name="connsiteY32" fmla="*/ 122766 h 478366"/>
              <a:gd name="connsiteX33" fmla="*/ 16990 w 876356"/>
              <a:gd name="connsiteY33" fmla="*/ 143933 h 478366"/>
              <a:gd name="connsiteX34" fmla="*/ 8523 w 876356"/>
              <a:gd name="connsiteY34" fmla="*/ 156633 h 478366"/>
              <a:gd name="connsiteX35" fmla="*/ 56 w 876356"/>
              <a:gd name="connsiteY35" fmla="*/ 254000 h 478366"/>
              <a:gd name="connsiteX36" fmla="*/ 4290 w 876356"/>
              <a:gd name="connsiteY36" fmla="*/ 325966 h 478366"/>
              <a:gd name="connsiteX37" fmla="*/ 25456 w 876356"/>
              <a:gd name="connsiteY37" fmla="*/ 372533 h 478366"/>
              <a:gd name="connsiteX38" fmla="*/ 42390 w 876356"/>
              <a:gd name="connsiteY38" fmla="*/ 397933 h 478366"/>
              <a:gd name="connsiteX39" fmla="*/ 50856 w 876356"/>
              <a:gd name="connsiteY39" fmla="*/ 414866 h 478366"/>
              <a:gd name="connsiteX40" fmla="*/ 67790 w 876356"/>
              <a:gd name="connsiteY40" fmla="*/ 423333 h 478366"/>
              <a:gd name="connsiteX41" fmla="*/ 105890 w 876356"/>
              <a:gd name="connsiteY41" fmla="*/ 448733 h 478366"/>
              <a:gd name="connsiteX42" fmla="*/ 118590 w 876356"/>
              <a:gd name="connsiteY42" fmla="*/ 457200 h 478366"/>
              <a:gd name="connsiteX43" fmla="*/ 143990 w 876356"/>
              <a:gd name="connsiteY43" fmla="*/ 461433 h 478366"/>
              <a:gd name="connsiteX44" fmla="*/ 156690 w 876356"/>
              <a:gd name="connsiteY44" fmla="*/ 465666 h 478366"/>
              <a:gd name="connsiteX45" fmla="*/ 275223 w 876356"/>
              <a:gd name="connsiteY45" fmla="*/ 474133 h 478366"/>
              <a:gd name="connsiteX46" fmla="*/ 317556 w 876356"/>
              <a:gd name="connsiteY46" fmla="*/ 478366 h 478366"/>
              <a:gd name="connsiteX47" fmla="*/ 478423 w 876356"/>
              <a:gd name="connsiteY47" fmla="*/ 474133 h 478366"/>
              <a:gd name="connsiteX48" fmla="*/ 524990 w 876356"/>
              <a:gd name="connsiteY48" fmla="*/ 465666 h 478366"/>
              <a:gd name="connsiteX49" fmla="*/ 554623 w 876356"/>
              <a:gd name="connsiteY49" fmla="*/ 461433 h 478366"/>
              <a:gd name="connsiteX50" fmla="*/ 630823 w 876356"/>
              <a:gd name="connsiteY50" fmla="*/ 448733 h 478366"/>
              <a:gd name="connsiteX51" fmla="*/ 643523 w 876356"/>
              <a:gd name="connsiteY51" fmla="*/ 444500 h 478366"/>
              <a:gd name="connsiteX52" fmla="*/ 660456 w 876356"/>
              <a:gd name="connsiteY52" fmla="*/ 440266 h 478366"/>
              <a:gd name="connsiteX53" fmla="*/ 685856 w 876356"/>
              <a:gd name="connsiteY53" fmla="*/ 431800 h 478366"/>
              <a:gd name="connsiteX54" fmla="*/ 711256 w 876356"/>
              <a:gd name="connsiteY54" fmla="*/ 414866 h 478366"/>
              <a:gd name="connsiteX55" fmla="*/ 766290 w 876356"/>
              <a:gd name="connsiteY55" fmla="*/ 406400 h 478366"/>
              <a:gd name="connsiteX56" fmla="*/ 808623 w 876356"/>
              <a:gd name="connsiteY56" fmla="*/ 410633 h 47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876356" h="478366">
                <a:moveTo>
                  <a:pt x="808623" y="410633"/>
                </a:moveTo>
                <a:lnTo>
                  <a:pt x="808623" y="410633"/>
                </a:lnTo>
                <a:cubicBezTo>
                  <a:pt x="819912" y="406400"/>
                  <a:pt x="831706" y="403325"/>
                  <a:pt x="842490" y="397933"/>
                </a:cubicBezTo>
                <a:cubicBezTo>
                  <a:pt x="851591" y="393382"/>
                  <a:pt x="867890" y="381000"/>
                  <a:pt x="867890" y="381000"/>
                </a:cubicBezTo>
                <a:cubicBezTo>
                  <a:pt x="870687" y="369811"/>
                  <a:pt x="876356" y="349045"/>
                  <a:pt x="876356" y="338666"/>
                </a:cubicBezTo>
                <a:cubicBezTo>
                  <a:pt x="876356" y="313227"/>
                  <a:pt x="873873" y="287845"/>
                  <a:pt x="872123" y="262466"/>
                </a:cubicBezTo>
                <a:cubicBezTo>
                  <a:pt x="871051" y="246917"/>
                  <a:pt x="870762" y="231219"/>
                  <a:pt x="867890" y="215900"/>
                </a:cubicBezTo>
                <a:cubicBezTo>
                  <a:pt x="866490" y="208431"/>
                  <a:pt x="862091" y="201848"/>
                  <a:pt x="859423" y="194733"/>
                </a:cubicBezTo>
                <a:cubicBezTo>
                  <a:pt x="850079" y="169816"/>
                  <a:pt x="861592" y="194836"/>
                  <a:pt x="846723" y="165100"/>
                </a:cubicBezTo>
                <a:cubicBezTo>
                  <a:pt x="843901" y="153811"/>
                  <a:pt x="841936" y="142272"/>
                  <a:pt x="838256" y="131233"/>
                </a:cubicBezTo>
                <a:cubicBezTo>
                  <a:pt x="836845" y="127000"/>
                  <a:pt x="836019" y="122524"/>
                  <a:pt x="834023" y="118533"/>
                </a:cubicBezTo>
                <a:cubicBezTo>
                  <a:pt x="831748" y="113982"/>
                  <a:pt x="828378" y="110066"/>
                  <a:pt x="825556" y="105833"/>
                </a:cubicBezTo>
                <a:cubicBezTo>
                  <a:pt x="824145" y="101600"/>
                  <a:pt x="823319" y="97124"/>
                  <a:pt x="821323" y="93133"/>
                </a:cubicBezTo>
                <a:cubicBezTo>
                  <a:pt x="819048" y="88582"/>
                  <a:pt x="816113" y="84342"/>
                  <a:pt x="812856" y="80433"/>
                </a:cubicBezTo>
                <a:cubicBezTo>
                  <a:pt x="804897" y="70882"/>
                  <a:pt x="798051" y="65320"/>
                  <a:pt x="787456" y="59266"/>
                </a:cubicBezTo>
                <a:cubicBezTo>
                  <a:pt x="781977" y="56135"/>
                  <a:pt x="776002" y="53931"/>
                  <a:pt x="770523" y="50800"/>
                </a:cubicBezTo>
                <a:cubicBezTo>
                  <a:pt x="747783" y="37806"/>
                  <a:pt x="768704" y="45053"/>
                  <a:pt x="740890" y="38100"/>
                </a:cubicBezTo>
                <a:cubicBezTo>
                  <a:pt x="693738" y="14524"/>
                  <a:pt x="753139" y="42694"/>
                  <a:pt x="707023" y="25400"/>
                </a:cubicBezTo>
                <a:cubicBezTo>
                  <a:pt x="701114" y="23184"/>
                  <a:pt x="695949" y="19277"/>
                  <a:pt x="690090" y="16933"/>
                </a:cubicBezTo>
                <a:cubicBezTo>
                  <a:pt x="681804" y="13618"/>
                  <a:pt x="673157" y="11288"/>
                  <a:pt x="664690" y="8466"/>
                </a:cubicBezTo>
                <a:cubicBezTo>
                  <a:pt x="660457" y="7055"/>
                  <a:pt x="656430" y="4677"/>
                  <a:pt x="651990" y="4233"/>
                </a:cubicBezTo>
                <a:lnTo>
                  <a:pt x="609656" y="0"/>
                </a:lnTo>
                <a:cubicBezTo>
                  <a:pt x="582143" y="1058"/>
                  <a:pt x="490116" y="2956"/>
                  <a:pt x="448790" y="8466"/>
                </a:cubicBezTo>
                <a:cubicBezTo>
                  <a:pt x="444367" y="9056"/>
                  <a:pt x="440492" y="11966"/>
                  <a:pt x="436090" y="12700"/>
                </a:cubicBezTo>
                <a:cubicBezTo>
                  <a:pt x="423486" y="14801"/>
                  <a:pt x="410690" y="15522"/>
                  <a:pt x="397990" y="16933"/>
                </a:cubicBezTo>
                <a:cubicBezTo>
                  <a:pt x="366440" y="24819"/>
                  <a:pt x="391712" y="19305"/>
                  <a:pt x="342956" y="25400"/>
                </a:cubicBezTo>
                <a:cubicBezTo>
                  <a:pt x="333055" y="26638"/>
                  <a:pt x="323246" y="28589"/>
                  <a:pt x="313323" y="29633"/>
                </a:cubicBezTo>
                <a:cubicBezTo>
                  <a:pt x="282275" y="32901"/>
                  <a:pt x="228425" y="36140"/>
                  <a:pt x="199023" y="38100"/>
                </a:cubicBezTo>
                <a:cubicBezTo>
                  <a:pt x="191967" y="39511"/>
                  <a:pt x="184593" y="39807"/>
                  <a:pt x="177856" y="42333"/>
                </a:cubicBezTo>
                <a:cubicBezTo>
                  <a:pt x="162877" y="47950"/>
                  <a:pt x="134225" y="83932"/>
                  <a:pt x="131290" y="84666"/>
                </a:cubicBezTo>
                <a:lnTo>
                  <a:pt x="114356" y="88900"/>
                </a:lnTo>
                <a:cubicBezTo>
                  <a:pt x="92069" y="111187"/>
                  <a:pt x="112934" y="95018"/>
                  <a:pt x="80490" y="105833"/>
                </a:cubicBezTo>
                <a:cubicBezTo>
                  <a:pt x="65142" y="110949"/>
                  <a:pt x="63860" y="115335"/>
                  <a:pt x="50856" y="122766"/>
                </a:cubicBezTo>
                <a:cubicBezTo>
                  <a:pt x="35209" y="131707"/>
                  <a:pt x="30479" y="130444"/>
                  <a:pt x="16990" y="143933"/>
                </a:cubicBezTo>
                <a:cubicBezTo>
                  <a:pt x="13392" y="147531"/>
                  <a:pt x="11345" y="152400"/>
                  <a:pt x="8523" y="156633"/>
                </a:cubicBezTo>
                <a:cubicBezTo>
                  <a:pt x="-1238" y="195678"/>
                  <a:pt x="56" y="185916"/>
                  <a:pt x="56" y="254000"/>
                </a:cubicBezTo>
                <a:cubicBezTo>
                  <a:pt x="56" y="278030"/>
                  <a:pt x="1182" y="302138"/>
                  <a:pt x="4290" y="325966"/>
                </a:cubicBezTo>
                <a:cubicBezTo>
                  <a:pt x="6591" y="343609"/>
                  <a:pt x="16247" y="358062"/>
                  <a:pt x="25456" y="372533"/>
                </a:cubicBezTo>
                <a:cubicBezTo>
                  <a:pt x="30919" y="381118"/>
                  <a:pt x="37839" y="388831"/>
                  <a:pt x="42390" y="397933"/>
                </a:cubicBezTo>
                <a:cubicBezTo>
                  <a:pt x="45212" y="403577"/>
                  <a:pt x="46394" y="410404"/>
                  <a:pt x="50856" y="414866"/>
                </a:cubicBezTo>
                <a:cubicBezTo>
                  <a:pt x="55319" y="419329"/>
                  <a:pt x="62539" y="419832"/>
                  <a:pt x="67790" y="423333"/>
                </a:cubicBezTo>
                <a:cubicBezTo>
                  <a:pt x="157289" y="482999"/>
                  <a:pt x="36588" y="409131"/>
                  <a:pt x="105890" y="448733"/>
                </a:cubicBezTo>
                <a:cubicBezTo>
                  <a:pt x="110308" y="451257"/>
                  <a:pt x="113763" y="455591"/>
                  <a:pt x="118590" y="457200"/>
                </a:cubicBezTo>
                <a:cubicBezTo>
                  <a:pt x="126733" y="459914"/>
                  <a:pt x="135611" y="459571"/>
                  <a:pt x="143990" y="461433"/>
                </a:cubicBezTo>
                <a:cubicBezTo>
                  <a:pt x="148346" y="462401"/>
                  <a:pt x="152273" y="465035"/>
                  <a:pt x="156690" y="465666"/>
                </a:cubicBezTo>
                <a:cubicBezTo>
                  <a:pt x="186547" y="469932"/>
                  <a:pt x="250356" y="472291"/>
                  <a:pt x="275223" y="474133"/>
                </a:cubicBezTo>
                <a:cubicBezTo>
                  <a:pt x="289366" y="475181"/>
                  <a:pt x="303445" y="476955"/>
                  <a:pt x="317556" y="478366"/>
                </a:cubicBezTo>
                <a:lnTo>
                  <a:pt x="478423" y="474133"/>
                </a:lnTo>
                <a:cubicBezTo>
                  <a:pt x="547810" y="471116"/>
                  <a:pt x="489302" y="472804"/>
                  <a:pt x="524990" y="465666"/>
                </a:cubicBezTo>
                <a:cubicBezTo>
                  <a:pt x="534774" y="463709"/>
                  <a:pt x="544797" y="463167"/>
                  <a:pt x="554623" y="461433"/>
                </a:cubicBezTo>
                <a:cubicBezTo>
                  <a:pt x="632566" y="447678"/>
                  <a:pt x="563344" y="457167"/>
                  <a:pt x="630823" y="448733"/>
                </a:cubicBezTo>
                <a:cubicBezTo>
                  <a:pt x="635056" y="447322"/>
                  <a:pt x="639232" y="445726"/>
                  <a:pt x="643523" y="444500"/>
                </a:cubicBezTo>
                <a:cubicBezTo>
                  <a:pt x="649117" y="442902"/>
                  <a:pt x="654883" y="441938"/>
                  <a:pt x="660456" y="440266"/>
                </a:cubicBezTo>
                <a:cubicBezTo>
                  <a:pt x="669004" y="437702"/>
                  <a:pt x="685856" y="431800"/>
                  <a:pt x="685856" y="431800"/>
                </a:cubicBezTo>
                <a:cubicBezTo>
                  <a:pt x="694323" y="426155"/>
                  <a:pt x="701602" y="418084"/>
                  <a:pt x="711256" y="414866"/>
                </a:cubicBezTo>
                <a:cubicBezTo>
                  <a:pt x="738147" y="405903"/>
                  <a:pt x="717174" y="411858"/>
                  <a:pt x="766290" y="406400"/>
                </a:cubicBezTo>
                <a:cubicBezTo>
                  <a:pt x="810697" y="401466"/>
                  <a:pt x="801568" y="409928"/>
                  <a:pt x="808623" y="410633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F4402A1-B33F-448C-9E79-C513FCFFEE75}"/>
              </a:ext>
            </a:extLst>
          </p:cNvPr>
          <p:cNvSpPr/>
          <p:nvPr/>
        </p:nvSpPr>
        <p:spPr>
          <a:xfrm>
            <a:off x="3150569" y="3271567"/>
            <a:ext cx="1460500" cy="647700"/>
          </a:xfrm>
          <a:custGeom>
            <a:avLst/>
            <a:gdLst>
              <a:gd name="connsiteX0" fmla="*/ 1358900 w 1460500"/>
              <a:gd name="connsiteY0" fmla="*/ 567267 h 647700"/>
              <a:gd name="connsiteX1" fmla="*/ 1358900 w 1460500"/>
              <a:gd name="connsiteY1" fmla="*/ 567267 h 647700"/>
              <a:gd name="connsiteX2" fmla="*/ 1418167 w 1460500"/>
              <a:gd name="connsiteY2" fmla="*/ 567267 h 647700"/>
              <a:gd name="connsiteX3" fmla="*/ 1452033 w 1460500"/>
              <a:gd name="connsiteY3" fmla="*/ 529167 h 647700"/>
              <a:gd name="connsiteX4" fmla="*/ 1460500 w 1460500"/>
              <a:gd name="connsiteY4" fmla="*/ 503767 h 647700"/>
              <a:gd name="connsiteX5" fmla="*/ 1452033 w 1460500"/>
              <a:gd name="connsiteY5" fmla="*/ 410633 h 647700"/>
              <a:gd name="connsiteX6" fmla="*/ 1447800 w 1460500"/>
              <a:gd name="connsiteY6" fmla="*/ 397933 h 647700"/>
              <a:gd name="connsiteX7" fmla="*/ 1439333 w 1460500"/>
              <a:gd name="connsiteY7" fmla="*/ 359833 h 647700"/>
              <a:gd name="connsiteX8" fmla="*/ 1435100 w 1460500"/>
              <a:gd name="connsiteY8" fmla="*/ 347133 h 647700"/>
              <a:gd name="connsiteX9" fmla="*/ 1430867 w 1460500"/>
              <a:gd name="connsiteY9" fmla="*/ 317500 h 647700"/>
              <a:gd name="connsiteX10" fmla="*/ 1426633 w 1460500"/>
              <a:gd name="connsiteY10" fmla="*/ 300567 h 647700"/>
              <a:gd name="connsiteX11" fmla="*/ 1422400 w 1460500"/>
              <a:gd name="connsiteY11" fmla="*/ 254000 h 647700"/>
              <a:gd name="connsiteX12" fmla="*/ 1409700 w 1460500"/>
              <a:gd name="connsiteY12" fmla="*/ 198967 h 647700"/>
              <a:gd name="connsiteX13" fmla="*/ 1397000 w 1460500"/>
              <a:gd name="connsiteY13" fmla="*/ 156633 h 647700"/>
              <a:gd name="connsiteX14" fmla="*/ 1388533 w 1460500"/>
              <a:gd name="connsiteY14" fmla="*/ 139700 h 647700"/>
              <a:gd name="connsiteX15" fmla="*/ 1375833 w 1460500"/>
              <a:gd name="connsiteY15" fmla="*/ 110067 h 647700"/>
              <a:gd name="connsiteX16" fmla="*/ 1358900 w 1460500"/>
              <a:gd name="connsiteY16" fmla="*/ 88900 h 647700"/>
              <a:gd name="connsiteX17" fmla="*/ 1337733 w 1460500"/>
              <a:gd name="connsiteY17" fmla="*/ 50800 h 647700"/>
              <a:gd name="connsiteX18" fmla="*/ 1325033 w 1460500"/>
              <a:gd name="connsiteY18" fmla="*/ 42333 h 647700"/>
              <a:gd name="connsiteX19" fmla="*/ 1299633 w 1460500"/>
              <a:gd name="connsiteY19" fmla="*/ 33867 h 647700"/>
              <a:gd name="connsiteX20" fmla="*/ 1270000 w 1460500"/>
              <a:gd name="connsiteY20" fmla="*/ 25400 h 647700"/>
              <a:gd name="connsiteX21" fmla="*/ 1248833 w 1460500"/>
              <a:gd name="connsiteY21" fmla="*/ 21167 h 647700"/>
              <a:gd name="connsiteX22" fmla="*/ 1231900 w 1460500"/>
              <a:gd name="connsiteY22" fmla="*/ 16933 h 647700"/>
              <a:gd name="connsiteX23" fmla="*/ 1185333 w 1460500"/>
              <a:gd name="connsiteY23" fmla="*/ 12700 h 647700"/>
              <a:gd name="connsiteX24" fmla="*/ 1159933 w 1460500"/>
              <a:gd name="connsiteY24" fmla="*/ 8467 h 647700"/>
              <a:gd name="connsiteX25" fmla="*/ 1138767 w 1460500"/>
              <a:gd name="connsiteY25" fmla="*/ 4233 h 647700"/>
              <a:gd name="connsiteX26" fmla="*/ 1079500 w 1460500"/>
              <a:gd name="connsiteY26" fmla="*/ 0 h 647700"/>
              <a:gd name="connsiteX27" fmla="*/ 952500 w 1460500"/>
              <a:gd name="connsiteY27" fmla="*/ 4233 h 647700"/>
              <a:gd name="connsiteX28" fmla="*/ 927100 w 1460500"/>
              <a:gd name="connsiteY28" fmla="*/ 12700 h 647700"/>
              <a:gd name="connsiteX29" fmla="*/ 893233 w 1460500"/>
              <a:gd name="connsiteY29" fmla="*/ 16933 h 647700"/>
              <a:gd name="connsiteX30" fmla="*/ 876300 w 1460500"/>
              <a:gd name="connsiteY30" fmla="*/ 21167 h 647700"/>
              <a:gd name="connsiteX31" fmla="*/ 817033 w 1460500"/>
              <a:gd name="connsiteY31" fmla="*/ 29633 h 647700"/>
              <a:gd name="connsiteX32" fmla="*/ 778933 w 1460500"/>
              <a:gd name="connsiteY32" fmla="*/ 33867 h 647700"/>
              <a:gd name="connsiteX33" fmla="*/ 762000 w 1460500"/>
              <a:gd name="connsiteY33" fmla="*/ 38100 h 647700"/>
              <a:gd name="connsiteX34" fmla="*/ 740833 w 1460500"/>
              <a:gd name="connsiteY34" fmla="*/ 42333 h 647700"/>
              <a:gd name="connsiteX35" fmla="*/ 715433 w 1460500"/>
              <a:gd name="connsiteY35" fmla="*/ 50800 h 647700"/>
              <a:gd name="connsiteX36" fmla="*/ 584200 w 1460500"/>
              <a:gd name="connsiteY36" fmla="*/ 55033 h 647700"/>
              <a:gd name="connsiteX37" fmla="*/ 563033 w 1460500"/>
              <a:gd name="connsiteY37" fmla="*/ 59267 h 647700"/>
              <a:gd name="connsiteX38" fmla="*/ 533400 w 1460500"/>
              <a:gd name="connsiteY38" fmla="*/ 63500 h 647700"/>
              <a:gd name="connsiteX39" fmla="*/ 520700 w 1460500"/>
              <a:gd name="connsiteY39" fmla="*/ 67733 h 647700"/>
              <a:gd name="connsiteX40" fmla="*/ 482600 w 1460500"/>
              <a:gd name="connsiteY40" fmla="*/ 71967 h 647700"/>
              <a:gd name="connsiteX41" fmla="*/ 444500 w 1460500"/>
              <a:gd name="connsiteY41" fmla="*/ 80433 h 647700"/>
              <a:gd name="connsiteX42" fmla="*/ 414867 w 1460500"/>
              <a:gd name="connsiteY42" fmla="*/ 84667 h 647700"/>
              <a:gd name="connsiteX43" fmla="*/ 351367 w 1460500"/>
              <a:gd name="connsiteY43" fmla="*/ 97367 h 647700"/>
              <a:gd name="connsiteX44" fmla="*/ 101600 w 1460500"/>
              <a:gd name="connsiteY44" fmla="*/ 110067 h 647700"/>
              <a:gd name="connsiteX45" fmla="*/ 88900 w 1460500"/>
              <a:gd name="connsiteY45" fmla="*/ 118533 h 647700"/>
              <a:gd name="connsiteX46" fmla="*/ 63500 w 1460500"/>
              <a:gd name="connsiteY46" fmla="*/ 148167 h 647700"/>
              <a:gd name="connsiteX47" fmla="*/ 46567 w 1460500"/>
              <a:gd name="connsiteY47" fmla="*/ 173567 h 647700"/>
              <a:gd name="connsiteX48" fmla="*/ 29633 w 1460500"/>
              <a:gd name="connsiteY48" fmla="*/ 211667 h 647700"/>
              <a:gd name="connsiteX49" fmla="*/ 25400 w 1460500"/>
              <a:gd name="connsiteY49" fmla="*/ 224367 h 647700"/>
              <a:gd name="connsiteX50" fmla="*/ 16933 w 1460500"/>
              <a:gd name="connsiteY50" fmla="*/ 237067 h 647700"/>
              <a:gd name="connsiteX51" fmla="*/ 8467 w 1460500"/>
              <a:gd name="connsiteY51" fmla="*/ 262467 h 647700"/>
              <a:gd name="connsiteX52" fmla="*/ 4233 w 1460500"/>
              <a:gd name="connsiteY52" fmla="*/ 296333 h 647700"/>
              <a:gd name="connsiteX53" fmla="*/ 0 w 1460500"/>
              <a:gd name="connsiteY53" fmla="*/ 317500 h 647700"/>
              <a:gd name="connsiteX54" fmla="*/ 4233 w 1460500"/>
              <a:gd name="connsiteY54" fmla="*/ 364067 h 647700"/>
              <a:gd name="connsiteX55" fmla="*/ 8467 w 1460500"/>
              <a:gd name="connsiteY55" fmla="*/ 381000 h 647700"/>
              <a:gd name="connsiteX56" fmla="*/ 21167 w 1460500"/>
              <a:gd name="connsiteY56" fmla="*/ 393700 h 647700"/>
              <a:gd name="connsiteX57" fmla="*/ 29633 w 1460500"/>
              <a:gd name="connsiteY57" fmla="*/ 406400 h 647700"/>
              <a:gd name="connsiteX58" fmla="*/ 46567 w 1460500"/>
              <a:gd name="connsiteY58" fmla="*/ 427567 h 647700"/>
              <a:gd name="connsiteX59" fmla="*/ 50800 w 1460500"/>
              <a:gd name="connsiteY59" fmla="*/ 440267 h 647700"/>
              <a:gd name="connsiteX60" fmla="*/ 63500 w 1460500"/>
              <a:gd name="connsiteY60" fmla="*/ 452967 h 647700"/>
              <a:gd name="connsiteX61" fmla="*/ 71967 w 1460500"/>
              <a:gd name="connsiteY61" fmla="*/ 465667 h 647700"/>
              <a:gd name="connsiteX62" fmla="*/ 84667 w 1460500"/>
              <a:gd name="connsiteY62" fmla="*/ 478367 h 647700"/>
              <a:gd name="connsiteX63" fmla="*/ 101600 w 1460500"/>
              <a:gd name="connsiteY63" fmla="*/ 503767 h 647700"/>
              <a:gd name="connsiteX64" fmla="*/ 118533 w 1460500"/>
              <a:gd name="connsiteY64" fmla="*/ 554567 h 647700"/>
              <a:gd name="connsiteX65" fmla="*/ 122767 w 1460500"/>
              <a:gd name="connsiteY65" fmla="*/ 567267 h 647700"/>
              <a:gd name="connsiteX66" fmla="*/ 127000 w 1460500"/>
              <a:gd name="connsiteY66" fmla="*/ 579967 h 647700"/>
              <a:gd name="connsiteX67" fmla="*/ 139700 w 1460500"/>
              <a:gd name="connsiteY67" fmla="*/ 596900 h 647700"/>
              <a:gd name="connsiteX68" fmla="*/ 160867 w 1460500"/>
              <a:gd name="connsiteY68" fmla="*/ 622300 h 647700"/>
              <a:gd name="connsiteX69" fmla="*/ 173567 w 1460500"/>
              <a:gd name="connsiteY69" fmla="*/ 626533 h 647700"/>
              <a:gd name="connsiteX70" fmla="*/ 203200 w 1460500"/>
              <a:gd name="connsiteY70" fmla="*/ 643467 h 647700"/>
              <a:gd name="connsiteX71" fmla="*/ 220133 w 1460500"/>
              <a:gd name="connsiteY71" fmla="*/ 647700 h 647700"/>
              <a:gd name="connsiteX72" fmla="*/ 402167 w 1460500"/>
              <a:gd name="connsiteY72" fmla="*/ 643467 h 647700"/>
              <a:gd name="connsiteX73" fmla="*/ 419100 w 1460500"/>
              <a:gd name="connsiteY73" fmla="*/ 639233 h 647700"/>
              <a:gd name="connsiteX74" fmla="*/ 584200 w 1460500"/>
              <a:gd name="connsiteY74" fmla="*/ 626533 h 647700"/>
              <a:gd name="connsiteX75" fmla="*/ 643467 w 1460500"/>
              <a:gd name="connsiteY75" fmla="*/ 613833 h 647700"/>
              <a:gd name="connsiteX76" fmla="*/ 673100 w 1460500"/>
              <a:gd name="connsiteY76" fmla="*/ 605367 h 647700"/>
              <a:gd name="connsiteX77" fmla="*/ 706967 w 1460500"/>
              <a:gd name="connsiteY77" fmla="*/ 592667 h 647700"/>
              <a:gd name="connsiteX78" fmla="*/ 757767 w 1460500"/>
              <a:gd name="connsiteY78" fmla="*/ 579967 h 647700"/>
              <a:gd name="connsiteX79" fmla="*/ 770467 w 1460500"/>
              <a:gd name="connsiteY79" fmla="*/ 575733 h 647700"/>
              <a:gd name="connsiteX80" fmla="*/ 791633 w 1460500"/>
              <a:gd name="connsiteY80" fmla="*/ 571500 h 647700"/>
              <a:gd name="connsiteX81" fmla="*/ 893233 w 1460500"/>
              <a:gd name="connsiteY81" fmla="*/ 575733 h 647700"/>
              <a:gd name="connsiteX82" fmla="*/ 922867 w 1460500"/>
              <a:gd name="connsiteY82" fmla="*/ 579967 h 647700"/>
              <a:gd name="connsiteX83" fmla="*/ 1155700 w 1460500"/>
              <a:gd name="connsiteY83" fmla="*/ 575733 h 647700"/>
              <a:gd name="connsiteX84" fmla="*/ 1193800 w 1460500"/>
              <a:gd name="connsiteY84" fmla="*/ 567267 h 647700"/>
              <a:gd name="connsiteX85" fmla="*/ 1206500 w 1460500"/>
              <a:gd name="connsiteY85" fmla="*/ 563033 h 647700"/>
              <a:gd name="connsiteX86" fmla="*/ 1240367 w 1460500"/>
              <a:gd name="connsiteY86" fmla="*/ 558800 h 647700"/>
              <a:gd name="connsiteX87" fmla="*/ 1286933 w 1460500"/>
              <a:gd name="connsiteY87" fmla="*/ 550333 h 647700"/>
              <a:gd name="connsiteX88" fmla="*/ 1346200 w 1460500"/>
              <a:gd name="connsiteY88" fmla="*/ 554567 h 647700"/>
              <a:gd name="connsiteX89" fmla="*/ 1358900 w 1460500"/>
              <a:gd name="connsiteY89" fmla="*/ 567267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460500" h="647700">
                <a:moveTo>
                  <a:pt x="1358900" y="567267"/>
                </a:moveTo>
                <a:lnTo>
                  <a:pt x="1358900" y="567267"/>
                </a:lnTo>
                <a:cubicBezTo>
                  <a:pt x="1369215" y="568413"/>
                  <a:pt x="1404143" y="576191"/>
                  <a:pt x="1418167" y="567267"/>
                </a:cubicBezTo>
                <a:cubicBezTo>
                  <a:pt x="1424107" y="563487"/>
                  <a:pt x="1446723" y="541115"/>
                  <a:pt x="1452033" y="529167"/>
                </a:cubicBezTo>
                <a:cubicBezTo>
                  <a:pt x="1455658" y="521011"/>
                  <a:pt x="1460500" y="503767"/>
                  <a:pt x="1460500" y="503767"/>
                </a:cubicBezTo>
                <a:cubicBezTo>
                  <a:pt x="1449188" y="435888"/>
                  <a:pt x="1465659" y="540079"/>
                  <a:pt x="1452033" y="410633"/>
                </a:cubicBezTo>
                <a:cubicBezTo>
                  <a:pt x="1451566" y="406195"/>
                  <a:pt x="1449026" y="402224"/>
                  <a:pt x="1447800" y="397933"/>
                </a:cubicBezTo>
                <a:cubicBezTo>
                  <a:pt x="1439111" y="367519"/>
                  <a:pt x="1448061" y="394745"/>
                  <a:pt x="1439333" y="359833"/>
                </a:cubicBezTo>
                <a:cubicBezTo>
                  <a:pt x="1438251" y="355504"/>
                  <a:pt x="1436511" y="351366"/>
                  <a:pt x="1435100" y="347133"/>
                </a:cubicBezTo>
                <a:cubicBezTo>
                  <a:pt x="1433689" y="337255"/>
                  <a:pt x="1432652" y="327317"/>
                  <a:pt x="1430867" y="317500"/>
                </a:cubicBezTo>
                <a:cubicBezTo>
                  <a:pt x="1429826" y="311776"/>
                  <a:pt x="1427402" y="306334"/>
                  <a:pt x="1426633" y="300567"/>
                </a:cubicBezTo>
                <a:cubicBezTo>
                  <a:pt x="1424573" y="285117"/>
                  <a:pt x="1424333" y="269466"/>
                  <a:pt x="1422400" y="254000"/>
                </a:cubicBezTo>
                <a:cubicBezTo>
                  <a:pt x="1420770" y="240962"/>
                  <a:pt x="1412012" y="208215"/>
                  <a:pt x="1409700" y="198967"/>
                </a:cubicBezTo>
                <a:cubicBezTo>
                  <a:pt x="1406661" y="186810"/>
                  <a:pt x="1402156" y="166945"/>
                  <a:pt x="1397000" y="156633"/>
                </a:cubicBezTo>
                <a:cubicBezTo>
                  <a:pt x="1394178" y="150989"/>
                  <a:pt x="1391019" y="145500"/>
                  <a:pt x="1388533" y="139700"/>
                </a:cubicBezTo>
                <a:cubicBezTo>
                  <a:pt x="1381758" y="123891"/>
                  <a:pt x="1387069" y="126921"/>
                  <a:pt x="1375833" y="110067"/>
                </a:cubicBezTo>
                <a:cubicBezTo>
                  <a:pt x="1370821" y="102549"/>
                  <a:pt x="1364544" y="95956"/>
                  <a:pt x="1358900" y="88900"/>
                </a:cubicBezTo>
                <a:cubicBezTo>
                  <a:pt x="1354489" y="75665"/>
                  <a:pt x="1350212" y="59119"/>
                  <a:pt x="1337733" y="50800"/>
                </a:cubicBezTo>
                <a:cubicBezTo>
                  <a:pt x="1333500" y="47978"/>
                  <a:pt x="1329682" y="44399"/>
                  <a:pt x="1325033" y="42333"/>
                </a:cubicBezTo>
                <a:cubicBezTo>
                  <a:pt x="1316878" y="38708"/>
                  <a:pt x="1308100" y="36689"/>
                  <a:pt x="1299633" y="33867"/>
                </a:cubicBezTo>
                <a:cubicBezTo>
                  <a:pt x="1285482" y="29150"/>
                  <a:pt x="1285958" y="28946"/>
                  <a:pt x="1270000" y="25400"/>
                </a:cubicBezTo>
                <a:cubicBezTo>
                  <a:pt x="1262976" y="23839"/>
                  <a:pt x="1255857" y="22728"/>
                  <a:pt x="1248833" y="21167"/>
                </a:cubicBezTo>
                <a:cubicBezTo>
                  <a:pt x="1243153" y="19905"/>
                  <a:pt x="1237667" y="17702"/>
                  <a:pt x="1231900" y="16933"/>
                </a:cubicBezTo>
                <a:cubicBezTo>
                  <a:pt x="1216450" y="14873"/>
                  <a:pt x="1200813" y="14521"/>
                  <a:pt x="1185333" y="12700"/>
                </a:cubicBezTo>
                <a:cubicBezTo>
                  <a:pt x="1176808" y="11697"/>
                  <a:pt x="1168378" y="10003"/>
                  <a:pt x="1159933" y="8467"/>
                </a:cubicBezTo>
                <a:cubicBezTo>
                  <a:pt x="1152854" y="7180"/>
                  <a:pt x="1145923" y="4986"/>
                  <a:pt x="1138767" y="4233"/>
                </a:cubicBezTo>
                <a:cubicBezTo>
                  <a:pt x="1119070" y="2160"/>
                  <a:pt x="1099256" y="1411"/>
                  <a:pt x="1079500" y="0"/>
                </a:cubicBezTo>
                <a:cubicBezTo>
                  <a:pt x="1037167" y="1411"/>
                  <a:pt x="994711" y="715"/>
                  <a:pt x="952500" y="4233"/>
                </a:cubicBezTo>
                <a:cubicBezTo>
                  <a:pt x="943606" y="4974"/>
                  <a:pt x="935956" y="11593"/>
                  <a:pt x="927100" y="12700"/>
                </a:cubicBezTo>
                <a:lnTo>
                  <a:pt x="893233" y="16933"/>
                </a:lnTo>
                <a:cubicBezTo>
                  <a:pt x="887589" y="18344"/>
                  <a:pt x="882005" y="20026"/>
                  <a:pt x="876300" y="21167"/>
                </a:cubicBezTo>
                <a:cubicBezTo>
                  <a:pt x="857359" y="24955"/>
                  <a:pt x="835982" y="27404"/>
                  <a:pt x="817033" y="29633"/>
                </a:cubicBezTo>
                <a:lnTo>
                  <a:pt x="778933" y="33867"/>
                </a:lnTo>
                <a:cubicBezTo>
                  <a:pt x="773289" y="35278"/>
                  <a:pt x="767680" y="36838"/>
                  <a:pt x="762000" y="38100"/>
                </a:cubicBezTo>
                <a:cubicBezTo>
                  <a:pt x="754976" y="39661"/>
                  <a:pt x="747775" y="40440"/>
                  <a:pt x="740833" y="42333"/>
                </a:cubicBezTo>
                <a:cubicBezTo>
                  <a:pt x="732223" y="44681"/>
                  <a:pt x="724353" y="50512"/>
                  <a:pt x="715433" y="50800"/>
                </a:cubicBezTo>
                <a:lnTo>
                  <a:pt x="584200" y="55033"/>
                </a:lnTo>
                <a:cubicBezTo>
                  <a:pt x="577144" y="56444"/>
                  <a:pt x="570131" y="58084"/>
                  <a:pt x="563033" y="59267"/>
                </a:cubicBezTo>
                <a:cubicBezTo>
                  <a:pt x="553191" y="60907"/>
                  <a:pt x="543184" y="61543"/>
                  <a:pt x="533400" y="63500"/>
                </a:cubicBezTo>
                <a:cubicBezTo>
                  <a:pt x="529024" y="64375"/>
                  <a:pt x="525102" y="66999"/>
                  <a:pt x="520700" y="67733"/>
                </a:cubicBezTo>
                <a:cubicBezTo>
                  <a:pt x="508096" y="69834"/>
                  <a:pt x="495250" y="70160"/>
                  <a:pt x="482600" y="71967"/>
                </a:cubicBezTo>
                <a:cubicBezTo>
                  <a:pt x="443388" y="77569"/>
                  <a:pt x="478391" y="74271"/>
                  <a:pt x="444500" y="80433"/>
                </a:cubicBezTo>
                <a:cubicBezTo>
                  <a:pt x="434683" y="82218"/>
                  <a:pt x="424745" y="83256"/>
                  <a:pt x="414867" y="84667"/>
                </a:cubicBezTo>
                <a:cubicBezTo>
                  <a:pt x="378441" y="96808"/>
                  <a:pt x="396768" y="92670"/>
                  <a:pt x="351367" y="97367"/>
                </a:cubicBezTo>
                <a:cubicBezTo>
                  <a:pt x="218116" y="111152"/>
                  <a:pt x="283030" y="105414"/>
                  <a:pt x="101600" y="110067"/>
                </a:cubicBezTo>
                <a:cubicBezTo>
                  <a:pt x="97367" y="112889"/>
                  <a:pt x="92809" y="115276"/>
                  <a:pt x="88900" y="118533"/>
                </a:cubicBezTo>
                <a:cubicBezTo>
                  <a:pt x="78375" y="127303"/>
                  <a:pt x="71348" y="136955"/>
                  <a:pt x="63500" y="148167"/>
                </a:cubicBezTo>
                <a:cubicBezTo>
                  <a:pt x="57665" y="156503"/>
                  <a:pt x="49785" y="163914"/>
                  <a:pt x="46567" y="173567"/>
                </a:cubicBezTo>
                <a:cubicBezTo>
                  <a:pt x="36491" y="203794"/>
                  <a:pt x="43051" y="191541"/>
                  <a:pt x="29633" y="211667"/>
                </a:cubicBezTo>
                <a:cubicBezTo>
                  <a:pt x="28222" y="215900"/>
                  <a:pt x="27396" y="220376"/>
                  <a:pt x="25400" y="224367"/>
                </a:cubicBezTo>
                <a:cubicBezTo>
                  <a:pt x="23125" y="228918"/>
                  <a:pt x="18999" y="232418"/>
                  <a:pt x="16933" y="237067"/>
                </a:cubicBezTo>
                <a:cubicBezTo>
                  <a:pt x="13308" y="245222"/>
                  <a:pt x="8467" y="262467"/>
                  <a:pt x="8467" y="262467"/>
                </a:cubicBezTo>
                <a:cubicBezTo>
                  <a:pt x="7056" y="273756"/>
                  <a:pt x="5963" y="285089"/>
                  <a:pt x="4233" y="296333"/>
                </a:cubicBezTo>
                <a:cubicBezTo>
                  <a:pt x="3139" y="303445"/>
                  <a:pt x="0" y="310305"/>
                  <a:pt x="0" y="317500"/>
                </a:cubicBezTo>
                <a:cubicBezTo>
                  <a:pt x="0" y="333086"/>
                  <a:pt x="2173" y="348617"/>
                  <a:pt x="4233" y="364067"/>
                </a:cubicBezTo>
                <a:cubicBezTo>
                  <a:pt x="5002" y="369834"/>
                  <a:pt x="5580" y="375949"/>
                  <a:pt x="8467" y="381000"/>
                </a:cubicBezTo>
                <a:cubicBezTo>
                  <a:pt x="11437" y="386198"/>
                  <a:pt x="17334" y="389101"/>
                  <a:pt x="21167" y="393700"/>
                </a:cubicBezTo>
                <a:cubicBezTo>
                  <a:pt x="24424" y="397609"/>
                  <a:pt x="26580" y="402330"/>
                  <a:pt x="29633" y="406400"/>
                </a:cubicBezTo>
                <a:cubicBezTo>
                  <a:pt x="35054" y="413629"/>
                  <a:pt x="40922" y="420511"/>
                  <a:pt x="46567" y="427567"/>
                </a:cubicBezTo>
                <a:cubicBezTo>
                  <a:pt x="47978" y="431800"/>
                  <a:pt x="48325" y="436554"/>
                  <a:pt x="50800" y="440267"/>
                </a:cubicBezTo>
                <a:cubicBezTo>
                  <a:pt x="54121" y="445248"/>
                  <a:pt x="59667" y="448368"/>
                  <a:pt x="63500" y="452967"/>
                </a:cubicBezTo>
                <a:cubicBezTo>
                  <a:pt x="66757" y="456876"/>
                  <a:pt x="68710" y="461758"/>
                  <a:pt x="71967" y="465667"/>
                </a:cubicBezTo>
                <a:cubicBezTo>
                  <a:pt x="75800" y="470266"/>
                  <a:pt x="80991" y="473641"/>
                  <a:pt x="84667" y="478367"/>
                </a:cubicBezTo>
                <a:cubicBezTo>
                  <a:pt x="90914" y="486399"/>
                  <a:pt x="101600" y="503767"/>
                  <a:pt x="101600" y="503767"/>
                </a:cubicBezTo>
                <a:lnTo>
                  <a:pt x="118533" y="554567"/>
                </a:lnTo>
                <a:lnTo>
                  <a:pt x="122767" y="567267"/>
                </a:lnTo>
                <a:cubicBezTo>
                  <a:pt x="124178" y="571500"/>
                  <a:pt x="124323" y="576397"/>
                  <a:pt x="127000" y="579967"/>
                </a:cubicBezTo>
                <a:cubicBezTo>
                  <a:pt x="131233" y="585611"/>
                  <a:pt x="135599" y="591159"/>
                  <a:pt x="139700" y="596900"/>
                </a:cubicBezTo>
                <a:cubicBezTo>
                  <a:pt x="146799" y="606838"/>
                  <a:pt x="150087" y="615113"/>
                  <a:pt x="160867" y="622300"/>
                </a:cubicBezTo>
                <a:cubicBezTo>
                  <a:pt x="164580" y="624775"/>
                  <a:pt x="169334" y="625122"/>
                  <a:pt x="173567" y="626533"/>
                </a:cubicBezTo>
                <a:cubicBezTo>
                  <a:pt x="184094" y="633551"/>
                  <a:pt x="190925" y="638864"/>
                  <a:pt x="203200" y="643467"/>
                </a:cubicBezTo>
                <a:cubicBezTo>
                  <a:pt x="208648" y="645510"/>
                  <a:pt x="214489" y="646289"/>
                  <a:pt x="220133" y="647700"/>
                </a:cubicBezTo>
                <a:lnTo>
                  <a:pt x="402167" y="643467"/>
                </a:lnTo>
                <a:cubicBezTo>
                  <a:pt x="407980" y="643220"/>
                  <a:pt x="413327" y="639955"/>
                  <a:pt x="419100" y="639233"/>
                </a:cubicBezTo>
                <a:cubicBezTo>
                  <a:pt x="491987" y="630122"/>
                  <a:pt x="511882" y="630340"/>
                  <a:pt x="584200" y="626533"/>
                </a:cubicBezTo>
                <a:cubicBezTo>
                  <a:pt x="611748" y="621942"/>
                  <a:pt x="613922" y="622274"/>
                  <a:pt x="643467" y="613833"/>
                </a:cubicBezTo>
                <a:cubicBezTo>
                  <a:pt x="653345" y="611011"/>
                  <a:pt x="663446" y="608878"/>
                  <a:pt x="673100" y="605367"/>
                </a:cubicBezTo>
                <a:cubicBezTo>
                  <a:pt x="721801" y="587658"/>
                  <a:pt x="659419" y="604553"/>
                  <a:pt x="706967" y="592667"/>
                </a:cubicBezTo>
                <a:cubicBezTo>
                  <a:pt x="738051" y="577124"/>
                  <a:pt x="710471" y="588567"/>
                  <a:pt x="757767" y="579967"/>
                </a:cubicBezTo>
                <a:cubicBezTo>
                  <a:pt x="762157" y="579169"/>
                  <a:pt x="766138" y="576815"/>
                  <a:pt x="770467" y="575733"/>
                </a:cubicBezTo>
                <a:cubicBezTo>
                  <a:pt x="777447" y="573988"/>
                  <a:pt x="784578" y="572911"/>
                  <a:pt x="791633" y="571500"/>
                </a:cubicBezTo>
                <a:cubicBezTo>
                  <a:pt x="825500" y="572911"/>
                  <a:pt x="859407" y="573551"/>
                  <a:pt x="893233" y="575733"/>
                </a:cubicBezTo>
                <a:cubicBezTo>
                  <a:pt x="903191" y="576375"/>
                  <a:pt x="912889" y="579967"/>
                  <a:pt x="922867" y="579967"/>
                </a:cubicBezTo>
                <a:cubicBezTo>
                  <a:pt x="1000491" y="579967"/>
                  <a:pt x="1078089" y="577144"/>
                  <a:pt x="1155700" y="575733"/>
                </a:cubicBezTo>
                <a:cubicBezTo>
                  <a:pt x="1170244" y="572824"/>
                  <a:pt x="1179855" y="571252"/>
                  <a:pt x="1193800" y="567267"/>
                </a:cubicBezTo>
                <a:cubicBezTo>
                  <a:pt x="1198091" y="566041"/>
                  <a:pt x="1202110" y="563831"/>
                  <a:pt x="1206500" y="563033"/>
                </a:cubicBezTo>
                <a:cubicBezTo>
                  <a:pt x="1217693" y="560998"/>
                  <a:pt x="1229078" y="560211"/>
                  <a:pt x="1240367" y="558800"/>
                </a:cubicBezTo>
                <a:cubicBezTo>
                  <a:pt x="1255185" y="555096"/>
                  <a:pt x="1271769" y="550333"/>
                  <a:pt x="1286933" y="550333"/>
                </a:cubicBezTo>
                <a:cubicBezTo>
                  <a:pt x="1306739" y="550333"/>
                  <a:pt x="1326410" y="553775"/>
                  <a:pt x="1346200" y="554567"/>
                </a:cubicBezTo>
                <a:cubicBezTo>
                  <a:pt x="1361710" y="555187"/>
                  <a:pt x="1356783" y="565150"/>
                  <a:pt x="1358900" y="567267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F494FA39-711D-4519-9B4F-77E2B97A2C7A}"/>
              </a:ext>
            </a:extLst>
          </p:cNvPr>
          <p:cNvSpPr/>
          <p:nvPr/>
        </p:nvSpPr>
        <p:spPr>
          <a:xfrm>
            <a:off x="2452696" y="3315293"/>
            <a:ext cx="2151566" cy="652208"/>
          </a:xfrm>
          <a:custGeom>
            <a:avLst/>
            <a:gdLst>
              <a:gd name="connsiteX0" fmla="*/ 1977999 w 2151566"/>
              <a:gd name="connsiteY0" fmla="*/ 639508 h 652208"/>
              <a:gd name="connsiteX1" fmla="*/ 1977999 w 2151566"/>
              <a:gd name="connsiteY1" fmla="*/ 639508 h 652208"/>
              <a:gd name="connsiteX2" fmla="*/ 2037266 w 2151566"/>
              <a:gd name="connsiteY2" fmla="*/ 626808 h 652208"/>
              <a:gd name="connsiteX3" fmla="*/ 2049966 w 2151566"/>
              <a:gd name="connsiteY3" fmla="*/ 622575 h 652208"/>
              <a:gd name="connsiteX4" fmla="*/ 2071132 w 2151566"/>
              <a:gd name="connsiteY4" fmla="*/ 601408 h 652208"/>
              <a:gd name="connsiteX5" fmla="*/ 2096532 w 2151566"/>
              <a:gd name="connsiteY5" fmla="*/ 588708 h 652208"/>
              <a:gd name="connsiteX6" fmla="*/ 2109232 w 2151566"/>
              <a:gd name="connsiteY6" fmla="*/ 576008 h 652208"/>
              <a:gd name="connsiteX7" fmla="*/ 2121932 w 2151566"/>
              <a:gd name="connsiteY7" fmla="*/ 567542 h 652208"/>
              <a:gd name="connsiteX8" fmla="*/ 2130399 w 2151566"/>
              <a:gd name="connsiteY8" fmla="*/ 554842 h 652208"/>
              <a:gd name="connsiteX9" fmla="*/ 2138866 w 2151566"/>
              <a:gd name="connsiteY9" fmla="*/ 508275 h 652208"/>
              <a:gd name="connsiteX10" fmla="*/ 2147332 w 2151566"/>
              <a:gd name="connsiteY10" fmla="*/ 474408 h 652208"/>
              <a:gd name="connsiteX11" fmla="*/ 2151566 w 2151566"/>
              <a:gd name="connsiteY11" fmla="*/ 457475 h 652208"/>
              <a:gd name="connsiteX12" fmla="*/ 2147332 w 2151566"/>
              <a:gd name="connsiteY12" fmla="*/ 355875 h 652208"/>
              <a:gd name="connsiteX13" fmla="*/ 2121932 w 2151566"/>
              <a:gd name="connsiteY13" fmla="*/ 296608 h 652208"/>
              <a:gd name="connsiteX14" fmla="*/ 2104999 w 2151566"/>
              <a:gd name="connsiteY14" fmla="*/ 271208 h 652208"/>
              <a:gd name="connsiteX15" fmla="*/ 2083832 w 2151566"/>
              <a:gd name="connsiteY15" fmla="*/ 233108 h 652208"/>
              <a:gd name="connsiteX16" fmla="*/ 2071132 w 2151566"/>
              <a:gd name="connsiteY16" fmla="*/ 199242 h 652208"/>
              <a:gd name="connsiteX17" fmla="*/ 2062666 w 2151566"/>
              <a:gd name="connsiteY17" fmla="*/ 186542 h 652208"/>
              <a:gd name="connsiteX18" fmla="*/ 2054199 w 2151566"/>
              <a:gd name="connsiteY18" fmla="*/ 161142 h 652208"/>
              <a:gd name="connsiteX19" fmla="*/ 2049966 w 2151566"/>
              <a:gd name="connsiteY19" fmla="*/ 144208 h 652208"/>
              <a:gd name="connsiteX20" fmla="*/ 2037266 w 2151566"/>
              <a:gd name="connsiteY20" fmla="*/ 131508 h 652208"/>
              <a:gd name="connsiteX21" fmla="*/ 2020332 w 2151566"/>
              <a:gd name="connsiteY21" fmla="*/ 106108 h 652208"/>
              <a:gd name="connsiteX22" fmla="*/ 2007632 w 2151566"/>
              <a:gd name="connsiteY22" fmla="*/ 93408 h 652208"/>
              <a:gd name="connsiteX23" fmla="*/ 1977999 w 2151566"/>
              <a:gd name="connsiteY23" fmla="*/ 72242 h 652208"/>
              <a:gd name="connsiteX24" fmla="*/ 1922966 w 2151566"/>
              <a:gd name="connsiteY24" fmla="*/ 34142 h 652208"/>
              <a:gd name="connsiteX25" fmla="*/ 1910266 w 2151566"/>
              <a:gd name="connsiteY25" fmla="*/ 29908 h 652208"/>
              <a:gd name="connsiteX26" fmla="*/ 1893332 w 2151566"/>
              <a:gd name="connsiteY26" fmla="*/ 21442 h 652208"/>
              <a:gd name="connsiteX27" fmla="*/ 1859466 w 2151566"/>
              <a:gd name="connsiteY27" fmla="*/ 12975 h 652208"/>
              <a:gd name="connsiteX28" fmla="*/ 1846766 w 2151566"/>
              <a:gd name="connsiteY28" fmla="*/ 8742 h 652208"/>
              <a:gd name="connsiteX29" fmla="*/ 1795966 w 2151566"/>
              <a:gd name="connsiteY29" fmla="*/ 4508 h 652208"/>
              <a:gd name="connsiteX30" fmla="*/ 703766 w 2151566"/>
              <a:gd name="connsiteY30" fmla="*/ 17208 h 652208"/>
              <a:gd name="connsiteX31" fmla="*/ 682599 w 2151566"/>
              <a:gd name="connsiteY31" fmla="*/ 21442 h 652208"/>
              <a:gd name="connsiteX32" fmla="*/ 665666 w 2151566"/>
              <a:gd name="connsiteY32" fmla="*/ 25675 h 652208"/>
              <a:gd name="connsiteX33" fmla="*/ 631799 w 2151566"/>
              <a:gd name="connsiteY33" fmla="*/ 29908 h 652208"/>
              <a:gd name="connsiteX34" fmla="*/ 614866 w 2151566"/>
              <a:gd name="connsiteY34" fmla="*/ 34142 h 652208"/>
              <a:gd name="connsiteX35" fmla="*/ 602166 w 2151566"/>
              <a:gd name="connsiteY35" fmla="*/ 38375 h 652208"/>
              <a:gd name="connsiteX36" fmla="*/ 576766 w 2151566"/>
              <a:gd name="connsiteY36" fmla="*/ 42608 h 652208"/>
              <a:gd name="connsiteX37" fmla="*/ 551366 w 2151566"/>
              <a:gd name="connsiteY37" fmla="*/ 51075 h 652208"/>
              <a:gd name="connsiteX38" fmla="*/ 509032 w 2151566"/>
              <a:gd name="connsiteY38" fmla="*/ 59542 h 652208"/>
              <a:gd name="connsiteX39" fmla="*/ 462466 w 2151566"/>
              <a:gd name="connsiteY39" fmla="*/ 72242 h 652208"/>
              <a:gd name="connsiteX40" fmla="*/ 432832 w 2151566"/>
              <a:gd name="connsiteY40" fmla="*/ 76475 h 652208"/>
              <a:gd name="connsiteX41" fmla="*/ 415899 w 2151566"/>
              <a:gd name="connsiteY41" fmla="*/ 80708 h 652208"/>
              <a:gd name="connsiteX42" fmla="*/ 369332 w 2151566"/>
              <a:gd name="connsiteY42" fmla="*/ 84942 h 652208"/>
              <a:gd name="connsiteX43" fmla="*/ 343932 w 2151566"/>
              <a:gd name="connsiteY43" fmla="*/ 89175 h 652208"/>
              <a:gd name="connsiteX44" fmla="*/ 322766 w 2151566"/>
              <a:gd name="connsiteY44" fmla="*/ 93408 h 652208"/>
              <a:gd name="connsiteX45" fmla="*/ 259266 w 2151566"/>
              <a:gd name="connsiteY45" fmla="*/ 97642 h 652208"/>
              <a:gd name="connsiteX46" fmla="*/ 212699 w 2151566"/>
              <a:gd name="connsiteY46" fmla="*/ 106108 h 652208"/>
              <a:gd name="connsiteX47" fmla="*/ 183066 w 2151566"/>
              <a:gd name="connsiteY47" fmla="*/ 114575 h 652208"/>
              <a:gd name="connsiteX48" fmla="*/ 123799 w 2151566"/>
              <a:gd name="connsiteY48" fmla="*/ 127275 h 652208"/>
              <a:gd name="connsiteX49" fmla="*/ 111099 w 2151566"/>
              <a:gd name="connsiteY49" fmla="*/ 131508 h 652208"/>
              <a:gd name="connsiteX50" fmla="*/ 106866 w 2151566"/>
              <a:gd name="connsiteY50" fmla="*/ 144208 h 652208"/>
              <a:gd name="connsiteX51" fmla="*/ 81466 w 2151566"/>
              <a:gd name="connsiteY51" fmla="*/ 161142 h 652208"/>
              <a:gd name="connsiteX52" fmla="*/ 68766 w 2151566"/>
              <a:gd name="connsiteY52" fmla="*/ 169608 h 652208"/>
              <a:gd name="connsiteX53" fmla="*/ 51832 w 2151566"/>
              <a:gd name="connsiteY53" fmla="*/ 178075 h 652208"/>
              <a:gd name="connsiteX54" fmla="*/ 26432 w 2151566"/>
              <a:gd name="connsiteY54" fmla="*/ 199242 h 652208"/>
              <a:gd name="connsiteX55" fmla="*/ 13732 w 2151566"/>
              <a:gd name="connsiteY55" fmla="*/ 203475 h 652208"/>
              <a:gd name="connsiteX56" fmla="*/ 1032 w 2151566"/>
              <a:gd name="connsiteY56" fmla="*/ 216175 h 652208"/>
              <a:gd name="connsiteX57" fmla="*/ 13732 w 2151566"/>
              <a:gd name="connsiteY57" fmla="*/ 275442 h 652208"/>
              <a:gd name="connsiteX58" fmla="*/ 17966 w 2151566"/>
              <a:gd name="connsiteY58" fmla="*/ 288142 h 652208"/>
              <a:gd name="connsiteX59" fmla="*/ 26432 w 2151566"/>
              <a:gd name="connsiteY59" fmla="*/ 305075 h 652208"/>
              <a:gd name="connsiteX60" fmla="*/ 43366 w 2151566"/>
              <a:gd name="connsiteY60" fmla="*/ 343175 h 652208"/>
              <a:gd name="connsiteX61" fmla="*/ 72999 w 2151566"/>
              <a:gd name="connsiteY61" fmla="*/ 398208 h 652208"/>
              <a:gd name="connsiteX62" fmla="*/ 81466 w 2151566"/>
              <a:gd name="connsiteY62" fmla="*/ 410908 h 652208"/>
              <a:gd name="connsiteX63" fmla="*/ 106866 w 2151566"/>
              <a:gd name="connsiteY63" fmla="*/ 427842 h 652208"/>
              <a:gd name="connsiteX64" fmla="*/ 132266 w 2151566"/>
              <a:gd name="connsiteY64" fmla="*/ 453242 h 652208"/>
              <a:gd name="connsiteX65" fmla="*/ 166132 w 2151566"/>
              <a:gd name="connsiteY65" fmla="*/ 470175 h 652208"/>
              <a:gd name="connsiteX66" fmla="*/ 183066 w 2151566"/>
              <a:gd name="connsiteY66" fmla="*/ 482875 h 652208"/>
              <a:gd name="connsiteX67" fmla="*/ 221166 w 2151566"/>
              <a:gd name="connsiteY67" fmla="*/ 508275 h 652208"/>
              <a:gd name="connsiteX68" fmla="*/ 238099 w 2151566"/>
              <a:gd name="connsiteY68" fmla="*/ 520975 h 652208"/>
              <a:gd name="connsiteX69" fmla="*/ 267732 w 2151566"/>
              <a:gd name="connsiteY69" fmla="*/ 546375 h 652208"/>
              <a:gd name="connsiteX70" fmla="*/ 297366 w 2151566"/>
              <a:gd name="connsiteY70" fmla="*/ 563308 h 652208"/>
              <a:gd name="connsiteX71" fmla="*/ 310066 w 2151566"/>
              <a:gd name="connsiteY71" fmla="*/ 576008 h 652208"/>
              <a:gd name="connsiteX72" fmla="*/ 352399 w 2151566"/>
              <a:gd name="connsiteY72" fmla="*/ 605642 h 652208"/>
              <a:gd name="connsiteX73" fmla="*/ 386266 w 2151566"/>
              <a:gd name="connsiteY73" fmla="*/ 622575 h 652208"/>
              <a:gd name="connsiteX74" fmla="*/ 415899 w 2151566"/>
              <a:gd name="connsiteY74" fmla="*/ 643742 h 652208"/>
              <a:gd name="connsiteX75" fmla="*/ 441299 w 2151566"/>
              <a:gd name="connsiteY75" fmla="*/ 652208 h 652208"/>
              <a:gd name="connsiteX76" fmla="*/ 822299 w 2151566"/>
              <a:gd name="connsiteY76" fmla="*/ 647975 h 652208"/>
              <a:gd name="connsiteX77" fmla="*/ 860399 w 2151566"/>
              <a:gd name="connsiteY77" fmla="*/ 639508 h 652208"/>
              <a:gd name="connsiteX78" fmla="*/ 873099 w 2151566"/>
              <a:gd name="connsiteY78" fmla="*/ 635275 h 652208"/>
              <a:gd name="connsiteX79" fmla="*/ 945066 w 2151566"/>
              <a:gd name="connsiteY79" fmla="*/ 626808 h 652208"/>
              <a:gd name="connsiteX80" fmla="*/ 1004332 w 2151566"/>
              <a:gd name="connsiteY80" fmla="*/ 618342 h 652208"/>
              <a:gd name="connsiteX81" fmla="*/ 1300666 w 2151566"/>
              <a:gd name="connsiteY81" fmla="*/ 614108 h 652208"/>
              <a:gd name="connsiteX82" fmla="*/ 1368399 w 2151566"/>
              <a:gd name="connsiteY82" fmla="*/ 609875 h 652208"/>
              <a:gd name="connsiteX83" fmla="*/ 1381099 w 2151566"/>
              <a:gd name="connsiteY83" fmla="*/ 605642 h 652208"/>
              <a:gd name="connsiteX84" fmla="*/ 1410732 w 2151566"/>
              <a:gd name="connsiteY84" fmla="*/ 601408 h 652208"/>
              <a:gd name="connsiteX85" fmla="*/ 1436132 w 2151566"/>
              <a:gd name="connsiteY85" fmla="*/ 597175 h 652208"/>
              <a:gd name="connsiteX86" fmla="*/ 1491166 w 2151566"/>
              <a:gd name="connsiteY86" fmla="*/ 584475 h 652208"/>
              <a:gd name="connsiteX87" fmla="*/ 1512332 w 2151566"/>
              <a:gd name="connsiteY87" fmla="*/ 580242 h 652208"/>
              <a:gd name="connsiteX88" fmla="*/ 1529266 w 2151566"/>
              <a:gd name="connsiteY88" fmla="*/ 576008 h 652208"/>
              <a:gd name="connsiteX89" fmla="*/ 1605466 w 2151566"/>
              <a:gd name="connsiteY89" fmla="*/ 567542 h 652208"/>
              <a:gd name="connsiteX90" fmla="*/ 1702832 w 2151566"/>
              <a:gd name="connsiteY90" fmla="*/ 576008 h 652208"/>
              <a:gd name="connsiteX91" fmla="*/ 1762099 w 2151566"/>
              <a:gd name="connsiteY91" fmla="*/ 588708 h 652208"/>
              <a:gd name="connsiteX92" fmla="*/ 1880632 w 2151566"/>
              <a:gd name="connsiteY92" fmla="*/ 584475 h 652208"/>
              <a:gd name="connsiteX93" fmla="*/ 1973766 w 2151566"/>
              <a:gd name="connsiteY93" fmla="*/ 576008 h 652208"/>
              <a:gd name="connsiteX94" fmla="*/ 2028799 w 2151566"/>
              <a:gd name="connsiteY94" fmla="*/ 580242 h 652208"/>
              <a:gd name="connsiteX95" fmla="*/ 2041499 w 2151566"/>
              <a:gd name="connsiteY95" fmla="*/ 584475 h 652208"/>
              <a:gd name="connsiteX96" fmla="*/ 2130399 w 2151566"/>
              <a:gd name="connsiteY96" fmla="*/ 580242 h 652208"/>
              <a:gd name="connsiteX97" fmla="*/ 2143099 w 2151566"/>
              <a:gd name="connsiteY97" fmla="*/ 576008 h 652208"/>
              <a:gd name="connsiteX98" fmla="*/ 2126166 w 2151566"/>
              <a:gd name="connsiteY98" fmla="*/ 571775 h 652208"/>
              <a:gd name="connsiteX99" fmla="*/ 2049966 w 2151566"/>
              <a:gd name="connsiteY99" fmla="*/ 601408 h 652208"/>
              <a:gd name="connsiteX100" fmla="*/ 2007632 w 2151566"/>
              <a:gd name="connsiteY100" fmla="*/ 631042 h 652208"/>
              <a:gd name="connsiteX101" fmla="*/ 1977999 w 2151566"/>
              <a:gd name="connsiteY101" fmla="*/ 639508 h 652208"/>
              <a:gd name="connsiteX0" fmla="*/ 1977999 w 2151566"/>
              <a:gd name="connsiteY0" fmla="*/ 639508 h 652208"/>
              <a:gd name="connsiteX1" fmla="*/ 1977999 w 2151566"/>
              <a:gd name="connsiteY1" fmla="*/ 639508 h 652208"/>
              <a:gd name="connsiteX2" fmla="*/ 2037266 w 2151566"/>
              <a:gd name="connsiteY2" fmla="*/ 626808 h 652208"/>
              <a:gd name="connsiteX3" fmla="*/ 2049966 w 2151566"/>
              <a:gd name="connsiteY3" fmla="*/ 622575 h 652208"/>
              <a:gd name="connsiteX4" fmla="*/ 2071132 w 2151566"/>
              <a:gd name="connsiteY4" fmla="*/ 601408 h 652208"/>
              <a:gd name="connsiteX5" fmla="*/ 2096532 w 2151566"/>
              <a:gd name="connsiteY5" fmla="*/ 588708 h 652208"/>
              <a:gd name="connsiteX6" fmla="*/ 2109232 w 2151566"/>
              <a:gd name="connsiteY6" fmla="*/ 576008 h 652208"/>
              <a:gd name="connsiteX7" fmla="*/ 2121932 w 2151566"/>
              <a:gd name="connsiteY7" fmla="*/ 567542 h 652208"/>
              <a:gd name="connsiteX8" fmla="*/ 2130399 w 2151566"/>
              <a:gd name="connsiteY8" fmla="*/ 554842 h 652208"/>
              <a:gd name="connsiteX9" fmla="*/ 2138866 w 2151566"/>
              <a:gd name="connsiteY9" fmla="*/ 508275 h 652208"/>
              <a:gd name="connsiteX10" fmla="*/ 2147332 w 2151566"/>
              <a:gd name="connsiteY10" fmla="*/ 474408 h 652208"/>
              <a:gd name="connsiteX11" fmla="*/ 2151566 w 2151566"/>
              <a:gd name="connsiteY11" fmla="*/ 457475 h 652208"/>
              <a:gd name="connsiteX12" fmla="*/ 2147332 w 2151566"/>
              <a:gd name="connsiteY12" fmla="*/ 355875 h 652208"/>
              <a:gd name="connsiteX13" fmla="*/ 2121932 w 2151566"/>
              <a:gd name="connsiteY13" fmla="*/ 296608 h 652208"/>
              <a:gd name="connsiteX14" fmla="*/ 2104999 w 2151566"/>
              <a:gd name="connsiteY14" fmla="*/ 271208 h 652208"/>
              <a:gd name="connsiteX15" fmla="*/ 2083832 w 2151566"/>
              <a:gd name="connsiteY15" fmla="*/ 233108 h 652208"/>
              <a:gd name="connsiteX16" fmla="*/ 2071132 w 2151566"/>
              <a:gd name="connsiteY16" fmla="*/ 199242 h 652208"/>
              <a:gd name="connsiteX17" fmla="*/ 2062666 w 2151566"/>
              <a:gd name="connsiteY17" fmla="*/ 186542 h 652208"/>
              <a:gd name="connsiteX18" fmla="*/ 2054199 w 2151566"/>
              <a:gd name="connsiteY18" fmla="*/ 161142 h 652208"/>
              <a:gd name="connsiteX19" fmla="*/ 2049966 w 2151566"/>
              <a:gd name="connsiteY19" fmla="*/ 144208 h 652208"/>
              <a:gd name="connsiteX20" fmla="*/ 2037266 w 2151566"/>
              <a:gd name="connsiteY20" fmla="*/ 131508 h 652208"/>
              <a:gd name="connsiteX21" fmla="*/ 2020332 w 2151566"/>
              <a:gd name="connsiteY21" fmla="*/ 106108 h 652208"/>
              <a:gd name="connsiteX22" fmla="*/ 2007632 w 2151566"/>
              <a:gd name="connsiteY22" fmla="*/ 93408 h 652208"/>
              <a:gd name="connsiteX23" fmla="*/ 1977999 w 2151566"/>
              <a:gd name="connsiteY23" fmla="*/ 72242 h 652208"/>
              <a:gd name="connsiteX24" fmla="*/ 1922966 w 2151566"/>
              <a:gd name="connsiteY24" fmla="*/ 34142 h 652208"/>
              <a:gd name="connsiteX25" fmla="*/ 1910266 w 2151566"/>
              <a:gd name="connsiteY25" fmla="*/ 29908 h 652208"/>
              <a:gd name="connsiteX26" fmla="*/ 1893332 w 2151566"/>
              <a:gd name="connsiteY26" fmla="*/ 21442 h 652208"/>
              <a:gd name="connsiteX27" fmla="*/ 1859466 w 2151566"/>
              <a:gd name="connsiteY27" fmla="*/ 12975 h 652208"/>
              <a:gd name="connsiteX28" fmla="*/ 1846766 w 2151566"/>
              <a:gd name="connsiteY28" fmla="*/ 8742 h 652208"/>
              <a:gd name="connsiteX29" fmla="*/ 1795966 w 2151566"/>
              <a:gd name="connsiteY29" fmla="*/ 4508 h 652208"/>
              <a:gd name="connsiteX30" fmla="*/ 703766 w 2151566"/>
              <a:gd name="connsiteY30" fmla="*/ 17208 h 652208"/>
              <a:gd name="connsiteX31" fmla="*/ 682599 w 2151566"/>
              <a:gd name="connsiteY31" fmla="*/ 21442 h 652208"/>
              <a:gd name="connsiteX32" fmla="*/ 665666 w 2151566"/>
              <a:gd name="connsiteY32" fmla="*/ 25675 h 652208"/>
              <a:gd name="connsiteX33" fmla="*/ 631799 w 2151566"/>
              <a:gd name="connsiteY33" fmla="*/ 29908 h 652208"/>
              <a:gd name="connsiteX34" fmla="*/ 614866 w 2151566"/>
              <a:gd name="connsiteY34" fmla="*/ 34142 h 652208"/>
              <a:gd name="connsiteX35" fmla="*/ 602166 w 2151566"/>
              <a:gd name="connsiteY35" fmla="*/ 38375 h 652208"/>
              <a:gd name="connsiteX36" fmla="*/ 576766 w 2151566"/>
              <a:gd name="connsiteY36" fmla="*/ 42608 h 652208"/>
              <a:gd name="connsiteX37" fmla="*/ 551366 w 2151566"/>
              <a:gd name="connsiteY37" fmla="*/ 51075 h 652208"/>
              <a:gd name="connsiteX38" fmla="*/ 509032 w 2151566"/>
              <a:gd name="connsiteY38" fmla="*/ 59542 h 652208"/>
              <a:gd name="connsiteX39" fmla="*/ 462466 w 2151566"/>
              <a:gd name="connsiteY39" fmla="*/ 72242 h 652208"/>
              <a:gd name="connsiteX40" fmla="*/ 432832 w 2151566"/>
              <a:gd name="connsiteY40" fmla="*/ 76475 h 652208"/>
              <a:gd name="connsiteX41" fmla="*/ 415899 w 2151566"/>
              <a:gd name="connsiteY41" fmla="*/ 80708 h 652208"/>
              <a:gd name="connsiteX42" fmla="*/ 369332 w 2151566"/>
              <a:gd name="connsiteY42" fmla="*/ 84942 h 652208"/>
              <a:gd name="connsiteX43" fmla="*/ 343932 w 2151566"/>
              <a:gd name="connsiteY43" fmla="*/ 89175 h 652208"/>
              <a:gd name="connsiteX44" fmla="*/ 322766 w 2151566"/>
              <a:gd name="connsiteY44" fmla="*/ 93408 h 652208"/>
              <a:gd name="connsiteX45" fmla="*/ 259266 w 2151566"/>
              <a:gd name="connsiteY45" fmla="*/ 97642 h 652208"/>
              <a:gd name="connsiteX46" fmla="*/ 212699 w 2151566"/>
              <a:gd name="connsiteY46" fmla="*/ 106108 h 652208"/>
              <a:gd name="connsiteX47" fmla="*/ 183066 w 2151566"/>
              <a:gd name="connsiteY47" fmla="*/ 114575 h 652208"/>
              <a:gd name="connsiteX48" fmla="*/ 123799 w 2151566"/>
              <a:gd name="connsiteY48" fmla="*/ 127275 h 652208"/>
              <a:gd name="connsiteX49" fmla="*/ 111099 w 2151566"/>
              <a:gd name="connsiteY49" fmla="*/ 131508 h 652208"/>
              <a:gd name="connsiteX50" fmla="*/ 106866 w 2151566"/>
              <a:gd name="connsiteY50" fmla="*/ 144208 h 652208"/>
              <a:gd name="connsiteX51" fmla="*/ 81466 w 2151566"/>
              <a:gd name="connsiteY51" fmla="*/ 161142 h 652208"/>
              <a:gd name="connsiteX52" fmla="*/ 68766 w 2151566"/>
              <a:gd name="connsiteY52" fmla="*/ 169608 h 652208"/>
              <a:gd name="connsiteX53" fmla="*/ 51832 w 2151566"/>
              <a:gd name="connsiteY53" fmla="*/ 178075 h 652208"/>
              <a:gd name="connsiteX54" fmla="*/ 26432 w 2151566"/>
              <a:gd name="connsiteY54" fmla="*/ 199242 h 652208"/>
              <a:gd name="connsiteX55" fmla="*/ 13732 w 2151566"/>
              <a:gd name="connsiteY55" fmla="*/ 203475 h 652208"/>
              <a:gd name="connsiteX56" fmla="*/ 1032 w 2151566"/>
              <a:gd name="connsiteY56" fmla="*/ 216175 h 652208"/>
              <a:gd name="connsiteX57" fmla="*/ 13732 w 2151566"/>
              <a:gd name="connsiteY57" fmla="*/ 275442 h 652208"/>
              <a:gd name="connsiteX58" fmla="*/ 17966 w 2151566"/>
              <a:gd name="connsiteY58" fmla="*/ 288142 h 652208"/>
              <a:gd name="connsiteX59" fmla="*/ 26432 w 2151566"/>
              <a:gd name="connsiteY59" fmla="*/ 305075 h 652208"/>
              <a:gd name="connsiteX60" fmla="*/ 43366 w 2151566"/>
              <a:gd name="connsiteY60" fmla="*/ 343175 h 652208"/>
              <a:gd name="connsiteX61" fmla="*/ 72999 w 2151566"/>
              <a:gd name="connsiteY61" fmla="*/ 398208 h 652208"/>
              <a:gd name="connsiteX62" fmla="*/ 81466 w 2151566"/>
              <a:gd name="connsiteY62" fmla="*/ 410908 h 652208"/>
              <a:gd name="connsiteX63" fmla="*/ 106866 w 2151566"/>
              <a:gd name="connsiteY63" fmla="*/ 427842 h 652208"/>
              <a:gd name="connsiteX64" fmla="*/ 132266 w 2151566"/>
              <a:gd name="connsiteY64" fmla="*/ 453242 h 652208"/>
              <a:gd name="connsiteX65" fmla="*/ 166132 w 2151566"/>
              <a:gd name="connsiteY65" fmla="*/ 470175 h 652208"/>
              <a:gd name="connsiteX66" fmla="*/ 183066 w 2151566"/>
              <a:gd name="connsiteY66" fmla="*/ 482875 h 652208"/>
              <a:gd name="connsiteX67" fmla="*/ 221166 w 2151566"/>
              <a:gd name="connsiteY67" fmla="*/ 508275 h 652208"/>
              <a:gd name="connsiteX68" fmla="*/ 238099 w 2151566"/>
              <a:gd name="connsiteY68" fmla="*/ 520975 h 652208"/>
              <a:gd name="connsiteX69" fmla="*/ 267732 w 2151566"/>
              <a:gd name="connsiteY69" fmla="*/ 546375 h 652208"/>
              <a:gd name="connsiteX70" fmla="*/ 297366 w 2151566"/>
              <a:gd name="connsiteY70" fmla="*/ 563308 h 652208"/>
              <a:gd name="connsiteX71" fmla="*/ 310066 w 2151566"/>
              <a:gd name="connsiteY71" fmla="*/ 576008 h 652208"/>
              <a:gd name="connsiteX72" fmla="*/ 352399 w 2151566"/>
              <a:gd name="connsiteY72" fmla="*/ 605642 h 652208"/>
              <a:gd name="connsiteX73" fmla="*/ 386266 w 2151566"/>
              <a:gd name="connsiteY73" fmla="*/ 622575 h 652208"/>
              <a:gd name="connsiteX74" fmla="*/ 415899 w 2151566"/>
              <a:gd name="connsiteY74" fmla="*/ 643742 h 652208"/>
              <a:gd name="connsiteX75" fmla="*/ 441299 w 2151566"/>
              <a:gd name="connsiteY75" fmla="*/ 652208 h 652208"/>
              <a:gd name="connsiteX76" fmla="*/ 822299 w 2151566"/>
              <a:gd name="connsiteY76" fmla="*/ 647975 h 652208"/>
              <a:gd name="connsiteX77" fmla="*/ 860399 w 2151566"/>
              <a:gd name="connsiteY77" fmla="*/ 639508 h 652208"/>
              <a:gd name="connsiteX78" fmla="*/ 873099 w 2151566"/>
              <a:gd name="connsiteY78" fmla="*/ 635275 h 652208"/>
              <a:gd name="connsiteX79" fmla="*/ 945066 w 2151566"/>
              <a:gd name="connsiteY79" fmla="*/ 626808 h 652208"/>
              <a:gd name="connsiteX80" fmla="*/ 1004332 w 2151566"/>
              <a:gd name="connsiteY80" fmla="*/ 618342 h 652208"/>
              <a:gd name="connsiteX81" fmla="*/ 1300666 w 2151566"/>
              <a:gd name="connsiteY81" fmla="*/ 614108 h 652208"/>
              <a:gd name="connsiteX82" fmla="*/ 1368399 w 2151566"/>
              <a:gd name="connsiteY82" fmla="*/ 609875 h 652208"/>
              <a:gd name="connsiteX83" fmla="*/ 1381099 w 2151566"/>
              <a:gd name="connsiteY83" fmla="*/ 605642 h 652208"/>
              <a:gd name="connsiteX84" fmla="*/ 1410732 w 2151566"/>
              <a:gd name="connsiteY84" fmla="*/ 601408 h 652208"/>
              <a:gd name="connsiteX85" fmla="*/ 1436132 w 2151566"/>
              <a:gd name="connsiteY85" fmla="*/ 597175 h 652208"/>
              <a:gd name="connsiteX86" fmla="*/ 1491166 w 2151566"/>
              <a:gd name="connsiteY86" fmla="*/ 584475 h 652208"/>
              <a:gd name="connsiteX87" fmla="*/ 1512332 w 2151566"/>
              <a:gd name="connsiteY87" fmla="*/ 580242 h 652208"/>
              <a:gd name="connsiteX88" fmla="*/ 1529266 w 2151566"/>
              <a:gd name="connsiteY88" fmla="*/ 576008 h 652208"/>
              <a:gd name="connsiteX89" fmla="*/ 1605466 w 2151566"/>
              <a:gd name="connsiteY89" fmla="*/ 567542 h 652208"/>
              <a:gd name="connsiteX90" fmla="*/ 1702832 w 2151566"/>
              <a:gd name="connsiteY90" fmla="*/ 576008 h 652208"/>
              <a:gd name="connsiteX91" fmla="*/ 1762099 w 2151566"/>
              <a:gd name="connsiteY91" fmla="*/ 588708 h 652208"/>
              <a:gd name="connsiteX92" fmla="*/ 1880632 w 2151566"/>
              <a:gd name="connsiteY92" fmla="*/ 584475 h 652208"/>
              <a:gd name="connsiteX93" fmla="*/ 1973766 w 2151566"/>
              <a:gd name="connsiteY93" fmla="*/ 576008 h 652208"/>
              <a:gd name="connsiteX94" fmla="*/ 2028799 w 2151566"/>
              <a:gd name="connsiteY94" fmla="*/ 580242 h 652208"/>
              <a:gd name="connsiteX95" fmla="*/ 2041499 w 2151566"/>
              <a:gd name="connsiteY95" fmla="*/ 584475 h 652208"/>
              <a:gd name="connsiteX96" fmla="*/ 2130399 w 2151566"/>
              <a:gd name="connsiteY96" fmla="*/ 580242 h 652208"/>
              <a:gd name="connsiteX97" fmla="*/ 2143099 w 2151566"/>
              <a:gd name="connsiteY97" fmla="*/ 576008 h 652208"/>
              <a:gd name="connsiteX98" fmla="*/ 2126166 w 2151566"/>
              <a:gd name="connsiteY98" fmla="*/ 571775 h 652208"/>
              <a:gd name="connsiteX99" fmla="*/ 2007632 w 2151566"/>
              <a:gd name="connsiteY99" fmla="*/ 631042 h 652208"/>
              <a:gd name="connsiteX100" fmla="*/ 1977999 w 2151566"/>
              <a:gd name="connsiteY100" fmla="*/ 639508 h 652208"/>
              <a:gd name="connsiteX0" fmla="*/ 2007632 w 2151566"/>
              <a:gd name="connsiteY0" fmla="*/ 631042 h 652208"/>
              <a:gd name="connsiteX1" fmla="*/ 1977999 w 2151566"/>
              <a:gd name="connsiteY1" fmla="*/ 639508 h 652208"/>
              <a:gd name="connsiteX2" fmla="*/ 2037266 w 2151566"/>
              <a:gd name="connsiteY2" fmla="*/ 626808 h 652208"/>
              <a:gd name="connsiteX3" fmla="*/ 2049966 w 2151566"/>
              <a:gd name="connsiteY3" fmla="*/ 622575 h 652208"/>
              <a:gd name="connsiteX4" fmla="*/ 2071132 w 2151566"/>
              <a:gd name="connsiteY4" fmla="*/ 601408 h 652208"/>
              <a:gd name="connsiteX5" fmla="*/ 2096532 w 2151566"/>
              <a:gd name="connsiteY5" fmla="*/ 588708 h 652208"/>
              <a:gd name="connsiteX6" fmla="*/ 2109232 w 2151566"/>
              <a:gd name="connsiteY6" fmla="*/ 576008 h 652208"/>
              <a:gd name="connsiteX7" fmla="*/ 2121932 w 2151566"/>
              <a:gd name="connsiteY7" fmla="*/ 567542 h 652208"/>
              <a:gd name="connsiteX8" fmla="*/ 2130399 w 2151566"/>
              <a:gd name="connsiteY8" fmla="*/ 554842 h 652208"/>
              <a:gd name="connsiteX9" fmla="*/ 2138866 w 2151566"/>
              <a:gd name="connsiteY9" fmla="*/ 508275 h 652208"/>
              <a:gd name="connsiteX10" fmla="*/ 2147332 w 2151566"/>
              <a:gd name="connsiteY10" fmla="*/ 474408 h 652208"/>
              <a:gd name="connsiteX11" fmla="*/ 2151566 w 2151566"/>
              <a:gd name="connsiteY11" fmla="*/ 457475 h 652208"/>
              <a:gd name="connsiteX12" fmla="*/ 2147332 w 2151566"/>
              <a:gd name="connsiteY12" fmla="*/ 355875 h 652208"/>
              <a:gd name="connsiteX13" fmla="*/ 2121932 w 2151566"/>
              <a:gd name="connsiteY13" fmla="*/ 296608 h 652208"/>
              <a:gd name="connsiteX14" fmla="*/ 2104999 w 2151566"/>
              <a:gd name="connsiteY14" fmla="*/ 271208 h 652208"/>
              <a:gd name="connsiteX15" fmla="*/ 2083832 w 2151566"/>
              <a:gd name="connsiteY15" fmla="*/ 233108 h 652208"/>
              <a:gd name="connsiteX16" fmla="*/ 2071132 w 2151566"/>
              <a:gd name="connsiteY16" fmla="*/ 199242 h 652208"/>
              <a:gd name="connsiteX17" fmla="*/ 2062666 w 2151566"/>
              <a:gd name="connsiteY17" fmla="*/ 186542 h 652208"/>
              <a:gd name="connsiteX18" fmla="*/ 2054199 w 2151566"/>
              <a:gd name="connsiteY18" fmla="*/ 161142 h 652208"/>
              <a:gd name="connsiteX19" fmla="*/ 2049966 w 2151566"/>
              <a:gd name="connsiteY19" fmla="*/ 144208 h 652208"/>
              <a:gd name="connsiteX20" fmla="*/ 2037266 w 2151566"/>
              <a:gd name="connsiteY20" fmla="*/ 131508 h 652208"/>
              <a:gd name="connsiteX21" fmla="*/ 2020332 w 2151566"/>
              <a:gd name="connsiteY21" fmla="*/ 106108 h 652208"/>
              <a:gd name="connsiteX22" fmla="*/ 2007632 w 2151566"/>
              <a:gd name="connsiteY22" fmla="*/ 93408 h 652208"/>
              <a:gd name="connsiteX23" fmla="*/ 1977999 w 2151566"/>
              <a:gd name="connsiteY23" fmla="*/ 72242 h 652208"/>
              <a:gd name="connsiteX24" fmla="*/ 1922966 w 2151566"/>
              <a:gd name="connsiteY24" fmla="*/ 34142 h 652208"/>
              <a:gd name="connsiteX25" fmla="*/ 1910266 w 2151566"/>
              <a:gd name="connsiteY25" fmla="*/ 29908 h 652208"/>
              <a:gd name="connsiteX26" fmla="*/ 1893332 w 2151566"/>
              <a:gd name="connsiteY26" fmla="*/ 21442 h 652208"/>
              <a:gd name="connsiteX27" fmla="*/ 1859466 w 2151566"/>
              <a:gd name="connsiteY27" fmla="*/ 12975 h 652208"/>
              <a:gd name="connsiteX28" fmla="*/ 1846766 w 2151566"/>
              <a:gd name="connsiteY28" fmla="*/ 8742 h 652208"/>
              <a:gd name="connsiteX29" fmla="*/ 1795966 w 2151566"/>
              <a:gd name="connsiteY29" fmla="*/ 4508 h 652208"/>
              <a:gd name="connsiteX30" fmla="*/ 703766 w 2151566"/>
              <a:gd name="connsiteY30" fmla="*/ 17208 h 652208"/>
              <a:gd name="connsiteX31" fmla="*/ 682599 w 2151566"/>
              <a:gd name="connsiteY31" fmla="*/ 21442 h 652208"/>
              <a:gd name="connsiteX32" fmla="*/ 665666 w 2151566"/>
              <a:gd name="connsiteY32" fmla="*/ 25675 h 652208"/>
              <a:gd name="connsiteX33" fmla="*/ 631799 w 2151566"/>
              <a:gd name="connsiteY33" fmla="*/ 29908 h 652208"/>
              <a:gd name="connsiteX34" fmla="*/ 614866 w 2151566"/>
              <a:gd name="connsiteY34" fmla="*/ 34142 h 652208"/>
              <a:gd name="connsiteX35" fmla="*/ 602166 w 2151566"/>
              <a:gd name="connsiteY35" fmla="*/ 38375 h 652208"/>
              <a:gd name="connsiteX36" fmla="*/ 576766 w 2151566"/>
              <a:gd name="connsiteY36" fmla="*/ 42608 h 652208"/>
              <a:gd name="connsiteX37" fmla="*/ 551366 w 2151566"/>
              <a:gd name="connsiteY37" fmla="*/ 51075 h 652208"/>
              <a:gd name="connsiteX38" fmla="*/ 509032 w 2151566"/>
              <a:gd name="connsiteY38" fmla="*/ 59542 h 652208"/>
              <a:gd name="connsiteX39" fmla="*/ 462466 w 2151566"/>
              <a:gd name="connsiteY39" fmla="*/ 72242 h 652208"/>
              <a:gd name="connsiteX40" fmla="*/ 432832 w 2151566"/>
              <a:gd name="connsiteY40" fmla="*/ 76475 h 652208"/>
              <a:gd name="connsiteX41" fmla="*/ 415899 w 2151566"/>
              <a:gd name="connsiteY41" fmla="*/ 80708 h 652208"/>
              <a:gd name="connsiteX42" fmla="*/ 369332 w 2151566"/>
              <a:gd name="connsiteY42" fmla="*/ 84942 h 652208"/>
              <a:gd name="connsiteX43" fmla="*/ 343932 w 2151566"/>
              <a:gd name="connsiteY43" fmla="*/ 89175 h 652208"/>
              <a:gd name="connsiteX44" fmla="*/ 322766 w 2151566"/>
              <a:gd name="connsiteY44" fmla="*/ 93408 h 652208"/>
              <a:gd name="connsiteX45" fmla="*/ 259266 w 2151566"/>
              <a:gd name="connsiteY45" fmla="*/ 97642 h 652208"/>
              <a:gd name="connsiteX46" fmla="*/ 212699 w 2151566"/>
              <a:gd name="connsiteY46" fmla="*/ 106108 h 652208"/>
              <a:gd name="connsiteX47" fmla="*/ 183066 w 2151566"/>
              <a:gd name="connsiteY47" fmla="*/ 114575 h 652208"/>
              <a:gd name="connsiteX48" fmla="*/ 123799 w 2151566"/>
              <a:gd name="connsiteY48" fmla="*/ 127275 h 652208"/>
              <a:gd name="connsiteX49" fmla="*/ 111099 w 2151566"/>
              <a:gd name="connsiteY49" fmla="*/ 131508 h 652208"/>
              <a:gd name="connsiteX50" fmla="*/ 106866 w 2151566"/>
              <a:gd name="connsiteY50" fmla="*/ 144208 h 652208"/>
              <a:gd name="connsiteX51" fmla="*/ 81466 w 2151566"/>
              <a:gd name="connsiteY51" fmla="*/ 161142 h 652208"/>
              <a:gd name="connsiteX52" fmla="*/ 68766 w 2151566"/>
              <a:gd name="connsiteY52" fmla="*/ 169608 h 652208"/>
              <a:gd name="connsiteX53" fmla="*/ 51832 w 2151566"/>
              <a:gd name="connsiteY53" fmla="*/ 178075 h 652208"/>
              <a:gd name="connsiteX54" fmla="*/ 26432 w 2151566"/>
              <a:gd name="connsiteY54" fmla="*/ 199242 h 652208"/>
              <a:gd name="connsiteX55" fmla="*/ 13732 w 2151566"/>
              <a:gd name="connsiteY55" fmla="*/ 203475 h 652208"/>
              <a:gd name="connsiteX56" fmla="*/ 1032 w 2151566"/>
              <a:gd name="connsiteY56" fmla="*/ 216175 h 652208"/>
              <a:gd name="connsiteX57" fmla="*/ 13732 w 2151566"/>
              <a:gd name="connsiteY57" fmla="*/ 275442 h 652208"/>
              <a:gd name="connsiteX58" fmla="*/ 17966 w 2151566"/>
              <a:gd name="connsiteY58" fmla="*/ 288142 h 652208"/>
              <a:gd name="connsiteX59" fmla="*/ 26432 w 2151566"/>
              <a:gd name="connsiteY59" fmla="*/ 305075 h 652208"/>
              <a:gd name="connsiteX60" fmla="*/ 43366 w 2151566"/>
              <a:gd name="connsiteY60" fmla="*/ 343175 h 652208"/>
              <a:gd name="connsiteX61" fmla="*/ 72999 w 2151566"/>
              <a:gd name="connsiteY61" fmla="*/ 398208 h 652208"/>
              <a:gd name="connsiteX62" fmla="*/ 81466 w 2151566"/>
              <a:gd name="connsiteY62" fmla="*/ 410908 h 652208"/>
              <a:gd name="connsiteX63" fmla="*/ 106866 w 2151566"/>
              <a:gd name="connsiteY63" fmla="*/ 427842 h 652208"/>
              <a:gd name="connsiteX64" fmla="*/ 132266 w 2151566"/>
              <a:gd name="connsiteY64" fmla="*/ 453242 h 652208"/>
              <a:gd name="connsiteX65" fmla="*/ 166132 w 2151566"/>
              <a:gd name="connsiteY65" fmla="*/ 470175 h 652208"/>
              <a:gd name="connsiteX66" fmla="*/ 183066 w 2151566"/>
              <a:gd name="connsiteY66" fmla="*/ 482875 h 652208"/>
              <a:gd name="connsiteX67" fmla="*/ 221166 w 2151566"/>
              <a:gd name="connsiteY67" fmla="*/ 508275 h 652208"/>
              <a:gd name="connsiteX68" fmla="*/ 238099 w 2151566"/>
              <a:gd name="connsiteY68" fmla="*/ 520975 h 652208"/>
              <a:gd name="connsiteX69" fmla="*/ 267732 w 2151566"/>
              <a:gd name="connsiteY69" fmla="*/ 546375 h 652208"/>
              <a:gd name="connsiteX70" fmla="*/ 297366 w 2151566"/>
              <a:gd name="connsiteY70" fmla="*/ 563308 h 652208"/>
              <a:gd name="connsiteX71" fmla="*/ 310066 w 2151566"/>
              <a:gd name="connsiteY71" fmla="*/ 576008 h 652208"/>
              <a:gd name="connsiteX72" fmla="*/ 352399 w 2151566"/>
              <a:gd name="connsiteY72" fmla="*/ 605642 h 652208"/>
              <a:gd name="connsiteX73" fmla="*/ 386266 w 2151566"/>
              <a:gd name="connsiteY73" fmla="*/ 622575 h 652208"/>
              <a:gd name="connsiteX74" fmla="*/ 415899 w 2151566"/>
              <a:gd name="connsiteY74" fmla="*/ 643742 h 652208"/>
              <a:gd name="connsiteX75" fmla="*/ 441299 w 2151566"/>
              <a:gd name="connsiteY75" fmla="*/ 652208 h 652208"/>
              <a:gd name="connsiteX76" fmla="*/ 822299 w 2151566"/>
              <a:gd name="connsiteY76" fmla="*/ 647975 h 652208"/>
              <a:gd name="connsiteX77" fmla="*/ 860399 w 2151566"/>
              <a:gd name="connsiteY77" fmla="*/ 639508 h 652208"/>
              <a:gd name="connsiteX78" fmla="*/ 873099 w 2151566"/>
              <a:gd name="connsiteY78" fmla="*/ 635275 h 652208"/>
              <a:gd name="connsiteX79" fmla="*/ 945066 w 2151566"/>
              <a:gd name="connsiteY79" fmla="*/ 626808 h 652208"/>
              <a:gd name="connsiteX80" fmla="*/ 1004332 w 2151566"/>
              <a:gd name="connsiteY80" fmla="*/ 618342 h 652208"/>
              <a:gd name="connsiteX81" fmla="*/ 1300666 w 2151566"/>
              <a:gd name="connsiteY81" fmla="*/ 614108 h 652208"/>
              <a:gd name="connsiteX82" fmla="*/ 1368399 w 2151566"/>
              <a:gd name="connsiteY82" fmla="*/ 609875 h 652208"/>
              <a:gd name="connsiteX83" fmla="*/ 1381099 w 2151566"/>
              <a:gd name="connsiteY83" fmla="*/ 605642 h 652208"/>
              <a:gd name="connsiteX84" fmla="*/ 1410732 w 2151566"/>
              <a:gd name="connsiteY84" fmla="*/ 601408 h 652208"/>
              <a:gd name="connsiteX85" fmla="*/ 1436132 w 2151566"/>
              <a:gd name="connsiteY85" fmla="*/ 597175 h 652208"/>
              <a:gd name="connsiteX86" fmla="*/ 1491166 w 2151566"/>
              <a:gd name="connsiteY86" fmla="*/ 584475 h 652208"/>
              <a:gd name="connsiteX87" fmla="*/ 1512332 w 2151566"/>
              <a:gd name="connsiteY87" fmla="*/ 580242 h 652208"/>
              <a:gd name="connsiteX88" fmla="*/ 1529266 w 2151566"/>
              <a:gd name="connsiteY88" fmla="*/ 576008 h 652208"/>
              <a:gd name="connsiteX89" fmla="*/ 1605466 w 2151566"/>
              <a:gd name="connsiteY89" fmla="*/ 567542 h 652208"/>
              <a:gd name="connsiteX90" fmla="*/ 1702832 w 2151566"/>
              <a:gd name="connsiteY90" fmla="*/ 576008 h 652208"/>
              <a:gd name="connsiteX91" fmla="*/ 1762099 w 2151566"/>
              <a:gd name="connsiteY91" fmla="*/ 588708 h 652208"/>
              <a:gd name="connsiteX92" fmla="*/ 1880632 w 2151566"/>
              <a:gd name="connsiteY92" fmla="*/ 584475 h 652208"/>
              <a:gd name="connsiteX93" fmla="*/ 1973766 w 2151566"/>
              <a:gd name="connsiteY93" fmla="*/ 576008 h 652208"/>
              <a:gd name="connsiteX94" fmla="*/ 2028799 w 2151566"/>
              <a:gd name="connsiteY94" fmla="*/ 580242 h 652208"/>
              <a:gd name="connsiteX95" fmla="*/ 2041499 w 2151566"/>
              <a:gd name="connsiteY95" fmla="*/ 584475 h 652208"/>
              <a:gd name="connsiteX96" fmla="*/ 2130399 w 2151566"/>
              <a:gd name="connsiteY96" fmla="*/ 580242 h 652208"/>
              <a:gd name="connsiteX97" fmla="*/ 2143099 w 2151566"/>
              <a:gd name="connsiteY97" fmla="*/ 576008 h 652208"/>
              <a:gd name="connsiteX98" fmla="*/ 2126166 w 2151566"/>
              <a:gd name="connsiteY98" fmla="*/ 571775 h 652208"/>
              <a:gd name="connsiteX99" fmla="*/ 2007632 w 2151566"/>
              <a:gd name="connsiteY99" fmla="*/ 631042 h 652208"/>
              <a:gd name="connsiteX0" fmla="*/ 2126166 w 2151566"/>
              <a:gd name="connsiteY0" fmla="*/ 571775 h 652208"/>
              <a:gd name="connsiteX1" fmla="*/ 1977999 w 2151566"/>
              <a:gd name="connsiteY1" fmla="*/ 639508 h 652208"/>
              <a:gd name="connsiteX2" fmla="*/ 2037266 w 2151566"/>
              <a:gd name="connsiteY2" fmla="*/ 626808 h 652208"/>
              <a:gd name="connsiteX3" fmla="*/ 2049966 w 2151566"/>
              <a:gd name="connsiteY3" fmla="*/ 622575 h 652208"/>
              <a:gd name="connsiteX4" fmla="*/ 2071132 w 2151566"/>
              <a:gd name="connsiteY4" fmla="*/ 601408 h 652208"/>
              <a:gd name="connsiteX5" fmla="*/ 2096532 w 2151566"/>
              <a:gd name="connsiteY5" fmla="*/ 588708 h 652208"/>
              <a:gd name="connsiteX6" fmla="*/ 2109232 w 2151566"/>
              <a:gd name="connsiteY6" fmla="*/ 576008 h 652208"/>
              <a:gd name="connsiteX7" fmla="*/ 2121932 w 2151566"/>
              <a:gd name="connsiteY7" fmla="*/ 567542 h 652208"/>
              <a:gd name="connsiteX8" fmla="*/ 2130399 w 2151566"/>
              <a:gd name="connsiteY8" fmla="*/ 554842 h 652208"/>
              <a:gd name="connsiteX9" fmla="*/ 2138866 w 2151566"/>
              <a:gd name="connsiteY9" fmla="*/ 508275 h 652208"/>
              <a:gd name="connsiteX10" fmla="*/ 2147332 w 2151566"/>
              <a:gd name="connsiteY10" fmla="*/ 474408 h 652208"/>
              <a:gd name="connsiteX11" fmla="*/ 2151566 w 2151566"/>
              <a:gd name="connsiteY11" fmla="*/ 457475 h 652208"/>
              <a:gd name="connsiteX12" fmla="*/ 2147332 w 2151566"/>
              <a:gd name="connsiteY12" fmla="*/ 355875 h 652208"/>
              <a:gd name="connsiteX13" fmla="*/ 2121932 w 2151566"/>
              <a:gd name="connsiteY13" fmla="*/ 296608 h 652208"/>
              <a:gd name="connsiteX14" fmla="*/ 2104999 w 2151566"/>
              <a:gd name="connsiteY14" fmla="*/ 271208 h 652208"/>
              <a:gd name="connsiteX15" fmla="*/ 2083832 w 2151566"/>
              <a:gd name="connsiteY15" fmla="*/ 233108 h 652208"/>
              <a:gd name="connsiteX16" fmla="*/ 2071132 w 2151566"/>
              <a:gd name="connsiteY16" fmla="*/ 199242 h 652208"/>
              <a:gd name="connsiteX17" fmla="*/ 2062666 w 2151566"/>
              <a:gd name="connsiteY17" fmla="*/ 186542 h 652208"/>
              <a:gd name="connsiteX18" fmla="*/ 2054199 w 2151566"/>
              <a:gd name="connsiteY18" fmla="*/ 161142 h 652208"/>
              <a:gd name="connsiteX19" fmla="*/ 2049966 w 2151566"/>
              <a:gd name="connsiteY19" fmla="*/ 144208 h 652208"/>
              <a:gd name="connsiteX20" fmla="*/ 2037266 w 2151566"/>
              <a:gd name="connsiteY20" fmla="*/ 131508 h 652208"/>
              <a:gd name="connsiteX21" fmla="*/ 2020332 w 2151566"/>
              <a:gd name="connsiteY21" fmla="*/ 106108 h 652208"/>
              <a:gd name="connsiteX22" fmla="*/ 2007632 w 2151566"/>
              <a:gd name="connsiteY22" fmla="*/ 93408 h 652208"/>
              <a:gd name="connsiteX23" fmla="*/ 1977999 w 2151566"/>
              <a:gd name="connsiteY23" fmla="*/ 72242 h 652208"/>
              <a:gd name="connsiteX24" fmla="*/ 1922966 w 2151566"/>
              <a:gd name="connsiteY24" fmla="*/ 34142 h 652208"/>
              <a:gd name="connsiteX25" fmla="*/ 1910266 w 2151566"/>
              <a:gd name="connsiteY25" fmla="*/ 29908 h 652208"/>
              <a:gd name="connsiteX26" fmla="*/ 1893332 w 2151566"/>
              <a:gd name="connsiteY26" fmla="*/ 21442 h 652208"/>
              <a:gd name="connsiteX27" fmla="*/ 1859466 w 2151566"/>
              <a:gd name="connsiteY27" fmla="*/ 12975 h 652208"/>
              <a:gd name="connsiteX28" fmla="*/ 1846766 w 2151566"/>
              <a:gd name="connsiteY28" fmla="*/ 8742 h 652208"/>
              <a:gd name="connsiteX29" fmla="*/ 1795966 w 2151566"/>
              <a:gd name="connsiteY29" fmla="*/ 4508 h 652208"/>
              <a:gd name="connsiteX30" fmla="*/ 703766 w 2151566"/>
              <a:gd name="connsiteY30" fmla="*/ 17208 h 652208"/>
              <a:gd name="connsiteX31" fmla="*/ 682599 w 2151566"/>
              <a:gd name="connsiteY31" fmla="*/ 21442 h 652208"/>
              <a:gd name="connsiteX32" fmla="*/ 665666 w 2151566"/>
              <a:gd name="connsiteY32" fmla="*/ 25675 h 652208"/>
              <a:gd name="connsiteX33" fmla="*/ 631799 w 2151566"/>
              <a:gd name="connsiteY33" fmla="*/ 29908 h 652208"/>
              <a:gd name="connsiteX34" fmla="*/ 614866 w 2151566"/>
              <a:gd name="connsiteY34" fmla="*/ 34142 h 652208"/>
              <a:gd name="connsiteX35" fmla="*/ 602166 w 2151566"/>
              <a:gd name="connsiteY35" fmla="*/ 38375 h 652208"/>
              <a:gd name="connsiteX36" fmla="*/ 576766 w 2151566"/>
              <a:gd name="connsiteY36" fmla="*/ 42608 h 652208"/>
              <a:gd name="connsiteX37" fmla="*/ 551366 w 2151566"/>
              <a:gd name="connsiteY37" fmla="*/ 51075 h 652208"/>
              <a:gd name="connsiteX38" fmla="*/ 509032 w 2151566"/>
              <a:gd name="connsiteY38" fmla="*/ 59542 h 652208"/>
              <a:gd name="connsiteX39" fmla="*/ 462466 w 2151566"/>
              <a:gd name="connsiteY39" fmla="*/ 72242 h 652208"/>
              <a:gd name="connsiteX40" fmla="*/ 432832 w 2151566"/>
              <a:gd name="connsiteY40" fmla="*/ 76475 h 652208"/>
              <a:gd name="connsiteX41" fmla="*/ 415899 w 2151566"/>
              <a:gd name="connsiteY41" fmla="*/ 80708 h 652208"/>
              <a:gd name="connsiteX42" fmla="*/ 369332 w 2151566"/>
              <a:gd name="connsiteY42" fmla="*/ 84942 h 652208"/>
              <a:gd name="connsiteX43" fmla="*/ 343932 w 2151566"/>
              <a:gd name="connsiteY43" fmla="*/ 89175 h 652208"/>
              <a:gd name="connsiteX44" fmla="*/ 322766 w 2151566"/>
              <a:gd name="connsiteY44" fmla="*/ 93408 h 652208"/>
              <a:gd name="connsiteX45" fmla="*/ 259266 w 2151566"/>
              <a:gd name="connsiteY45" fmla="*/ 97642 h 652208"/>
              <a:gd name="connsiteX46" fmla="*/ 212699 w 2151566"/>
              <a:gd name="connsiteY46" fmla="*/ 106108 h 652208"/>
              <a:gd name="connsiteX47" fmla="*/ 183066 w 2151566"/>
              <a:gd name="connsiteY47" fmla="*/ 114575 h 652208"/>
              <a:gd name="connsiteX48" fmla="*/ 123799 w 2151566"/>
              <a:gd name="connsiteY48" fmla="*/ 127275 h 652208"/>
              <a:gd name="connsiteX49" fmla="*/ 111099 w 2151566"/>
              <a:gd name="connsiteY49" fmla="*/ 131508 h 652208"/>
              <a:gd name="connsiteX50" fmla="*/ 106866 w 2151566"/>
              <a:gd name="connsiteY50" fmla="*/ 144208 h 652208"/>
              <a:gd name="connsiteX51" fmla="*/ 81466 w 2151566"/>
              <a:gd name="connsiteY51" fmla="*/ 161142 h 652208"/>
              <a:gd name="connsiteX52" fmla="*/ 68766 w 2151566"/>
              <a:gd name="connsiteY52" fmla="*/ 169608 h 652208"/>
              <a:gd name="connsiteX53" fmla="*/ 51832 w 2151566"/>
              <a:gd name="connsiteY53" fmla="*/ 178075 h 652208"/>
              <a:gd name="connsiteX54" fmla="*/ 26432 w 2151566"/>
              <a:gd name="connsiteY54" fmla="*/ 199242 h 652208"/>
              <a:gd name="connsiteX55" fmla="*/ 13732 w 2151566"/>
              <a:gd name="connsiteY55" fmla="*/ 203475 h 652208"/>
              <a:gd name="connsiteX56" fmla="*/ 1032 w 2151566"/>
              <a:gd name="connsiteY56" fmla="*/ 216175 h 652208"/>
              <a:gd name="connsiteX57" fmla="*/ 13732 w 2151566"/>
              <a:gd name="connsiteY57" fmla="*/ 275442 h 652208"/>
              <a:gd name="connsiteX58" fmla="*/ 17966 w 2151566"/>
              <a:gd name="connsiteY58" fmla="*/ 288142 h 652208"/>
              <a:gd name="connsiteX59" fmla="*/ 26432 w 2151566"/>
              <a:gd name="connsiteY59" fmla="*/ 305075 h 652208"/>
              <a:gd name="connsiteX60" fmla="*/ 43366 w 2151566"/>
              <a:gd name="connsiteY60" fmla="*/ 343175 h 652208"/>
              <a:gd name="connsiteX61" fmla="*/ 72999 w 2151566"/>
              <a:gd name="connsiteY61" fmla="*/ 398208 h 652208"/>
              <a:gd name="connsiteX62" fmla="*/ 81466 w 2151566"/>
              <a:gd name="connsiteY62" fmla="*/ 410908 h 652208"/>
              <a:gd name="connsiteX63" fmla="*/ 106866 w 2151566"/>
              <a:gd name="connsiteY63" fmla="*/ 427842 h 652208"/>
              <a:gd name="connsiteX64" fmla="*/ 132266 w 2151566"/>
              <a:gd name="connsiteY64" fmla="*/ 453242 h 652208"/>
              <a:gd name="connsiteX65" fmla="*/ 166132 w 2151566"/>
              <a:gd name="connsiteY65" fmla="*/ 470175 h 652208"/>
              <a:gd name="connsiteX66" fmla="*/ 183066 w 2151566"/>
              <a:gd name="connsiteY66" fmla="*/ 482875 h 652208"/>
              <a:gd name="connsiteX67" fmla="*/ 221166 w 2151566"/>
              <a:gd name="connsiteY67" fmla="*/ 508275 h 652208"/>
              <a:gd name="connsiteX68" fmla="*/ 238099 w 2151566"/>
              <a:gd name="connsiteY68" fmla="*/ 520975 h 652208"/>
              <a:gd name="connsiteX69" fmla="*/ 267732 w 2151566"/>
              <a:gd name="connsiteY69" fmla="*/ 546375 h 652208"/>
              <a:gd name="connsiteX70" fmla="*/ 297366 w 2151566"/>
              <a:gd name="connsiteY70" fmla="*/ 563308 h 652208"/>
              <a:gd name="connsiteX71" fmla="*/ 310066 w 2151566"/>
              <a:gd name="connsiteY71" fmla="*/ 576008 h 652208"/>
              <a:gd name="connsiteX72" fmla="*/ 352399 w 2151566"/>
              <a:gd name="connsiteY72" fmla="*/ 605642 h 652208"/>
              <a:gd name="connsiteX73" fmla="*/ 386266 w 2151566"/>
              <a:gd name="connsiteY73" fmla="*/ 622575 h 652208"/>
              <a:gd name="connsiteX74" fmla="*/ 415899 w 2151566"/>
              <a:gd name="connsiteY74" fmla="*/ 643742 h 652208"/>
              <a:gd name="connsiteX75" fmla="*/ 441299 w 2151566"/>
              <a:gd name="connsiteY75" fmla="*/ 652208 h 652208"/>
              <a:gd name="connsiteX76" fmla="*/ 822299 w 2151566"/>
              <a:gd name="connsiteY76" fmla="*/ 647975 h 652208"/>
              <a:gd name="connsiteX77" fmla="*/ 860399 w 2151566"/>
              <a:gd name="connsiteY77" fmla="*/ 639508 h 652208"/>
              <a:gd name="connsiteX78" fmla="*/ 873099 w 2151566"/>
              <a:gd name="connsiteY78" fmla="*/ 635275 h 652208"/>
              <a:gd name="connsiteX79" fmla="*/ 945066 w 2151566"/>
              <a:gd name="connsiteY79" fmla="*/ 626808 h 652208"/>
              <a:gd name="connsiteX80" fmla="*/ 1004332 w 2151566"/>
              <a:gd name="connsiteY80" fmla="*/ 618342 h 652208"/>
              <a:gd name="connsiteX81" fmla="*/ 1300666 w 2151566"/>
              <a:gd name="connsiteY81" fmla="*/ 614108 h 652208"/>
              <a:gd name="connsiteX82" fmla="*/ 1368399 w 2151566"/>
              <a:gd name="connsiteY82" fmla="*/ 609875 h 652208"/>
              <a:gd name="connsiteX83" fmla="*/ 1381099 w 2151566"/>
              <a:gd name="connsiteY83" fmla="*/ 605642 h 652208"/>
              <a:gd name="connsiteX84" fmla="*/ 1410732 w 2151566"/>
              <a:gd name="connsiteY84" fmla="*/ 601408 h 652208"/>
              <a:gd name="connsiteX85" fmla="*/ 1436132 w 2151566"/>
              <a:gd name="connsiteY85" fmla="*/ 597175 h 652208"/>
              <a:gd name="connsiteX86" fmla="*/ 1491166 w 2151566"/>
              <a:gd name="connsiteY86" fmla="*/ 584475 h 652208"/>
              <a:gd name="connsiteX87" fmla="*/ 1512332 w 2151566"/>
              <a:gd name="connsiteY87" fmla="*/ 580242 h 652208"/>
              <a:gd name="connsiteX88" fmla="*/ 1529266 w 2151566"/>
              <a:gd name="connsiteY88" fmla="*/ 576008 h 652208"/>
              <a:gd name="connsiteX89" fmla="*/ 1605466 w 2151566"/>
              <a:gd name="connsiteY89" fmla="*/ 567542 h 652208"/>
              <a:gd name="connsiteX90" fmla="*/ 1702832 w 2151566"/>
              <a:gd name="connsiteY90" fmla="*/ 576008 h 652208"/>
              <a:gd name="connsiteX91" fmla="*/ 1762099 w 2151566"/>
              <a:gd name="connsiteY91" fmla="*/ 588708 h 652208"/>
              <a:gd name="connsiteX92" fmla="*/ 1880632 w 2151566"/>
              <a:gd name="connsiteY92" fmla="*/ 584475 h 652208"/>
              <a:gd name="connsiteX93" fmla="*/ 1973766 w 2151566"/>
              <a:gd name="connsiteY93" fmla="*/ 576008 h 652208"/>
              <a:gd name="connsiteX94" fmla="*/ 2028799 w 2151566"/>
              <a:gd name="connsiteY94" fmla="*/ 580242 h 652208"/>
              <a:gd name="connsiteX95" fmla="*/ 2041499 w 2151566"/>
              <a:gd name="connsiteY95" fmla="*/ 584475 h 652208"/>
              <a:gd name="connsiteX96" fmla="*/ 2130399 w 2151566"/>
              <a:gd name="connsiteY96" fmla="*/ 580242 h 652208"/>
              <a:gd name="connsiteX97" fmla="*/ 2143099 w 2151566"/>
              <a:gd name="connsiteY97" fmla="*/ 576008 h 652208"/>
              <a:gd name="connsiteX98" fmla="*/ 2126166 w 2151566"/>
              <a:gd name="connsiteY98" fmla="*/ 571775 h 652208"/>
              <a:gd name="connsiteX0" fmla="*/ 2126166 w 2151566"/>
              <a:gd name="connsiteY0" fmla="*/ 571775 h 652208"/>
              <a:gd name="connsiteX1" fmla="*/ 2037266 w 2151566"/>
              <a:gd name="connsiteY1" fmla="*/ 626808 h 652208"/>
              <a:gd name="connsiteX2" fmla="*/ 2049966 w 2151566"/>
              <a:gd name="connsiteY2" fmla="*/ 622575 h 652208"/>
              <a:gd name="connsiteX3" fmla="*/ 2071132 w 2151566"/>
              <a:gd name="connsiteY3" fmla="*/ 601408 h 652208"/>
              <a:gd name="connsiteX4" fmla="*/ 2096532 w 2151566"/>
              <a:gd name="connsiteY4" fmla="*/ 588708 h 652208"/>
              <a:gd name="connsiteX5" fmla="*/ 2109232 w 2151566"/>
              <a:gd name="connsiteY5" fmla="*/ 576008 h 652208"/>
              <a:gd name="connsiteX6" fmla="*/ 2121932 w 2151566"/>
              <a:gd name="connsiteY6" fmla="*/ 567542 h 652208"/>
              <a:gd name="connsiteX7" fmla="*/ 2130399 w 2151566"/>
              <a:gd name="connsiteY7" fmla="*/ 554842 h 652208"/>
              <a:gd name="connsiteX8" fmla="*/ 2138866 w 2151566"/>
              <a:gd name="connsiteY8" fmla="*/ 508275 h 652208"/>
              <a:gd name="connsiteX9" fmla="*/ 2147332 w 2151566"/>
              <a:gd name="connsiteY9" fmla="*/ 474408 h 652208"/>
              <a:gd name="connsiteX10" fmla="*/ 2151566 w 2151566"/>
              <a:gd name="connsiteY10" fmla="*/ 457475 h 652208"/>
              <a:gd name="connsiteX11" fmla="*/ 2147332 w 2151566"/>
              <a:gd name="connsiteY11" fmla="*/ 355875 h 652208"/>
              <a:gd name="connsiteX12" fmla="*/ 2121932 w 2151566"/>
              <a:gd name="connsiteY12" fmla="*/ 296608 h 652208"/>
              <a:gd name="connsiteX13" fmla="*/ 2104999 w 2151566"/>
              <a:gd name="connsiteY13" fmla="*/ 271208 h 652208"/>
              <a:gd name="connsiteX14" fmla="*/ 2083832 w 2151566"/>
              <a:gd name="connsiteY14" fmla="*/ 233108 h 652208"/>
              <a:gd name="connsiteX15" fmla="*/ 2071132 w 2151566"/>
              <a:gd name="connsiteY15" fmla="*/ 199242 h 652208"/>
              <a:gd name="connsiteX16" fmla="*/ 2062666 w 2151566"/>
              <a:gd name="connsiteY16" fmla="*/ 186542 h 652208"/>
              <a:gd name="connsiteX17" fmla="*/ 2054199 w 2151566"/>
              <a:gd name="connsiteY17" fmla="*/ 161142 h 652208"/>
              <a:gd name="connsiteX18" fmla="*/ 2049966 w 2151566"/>
              <a:gd name="connsiteY18" fmla="*/ 144208 h 652208"/>
              <a:gd name="connsiteX19" fmla="*/ 2037266 w 2151566"/>
              <a:gd name="connsiteY19" fmla="*/ 131508 h 652208"/>
              <a:gd name="connsiteX20" fmla="*/ 2020332 w 2151566"/>
              <a:gd name="connsiteY20" fmla="*/ 106108 h 652208"/>
              <a:gd name="connsiteX21" fmla="*/ 2007632 w 2151566"/>
              <a:gd name="connsiteY21" fmla="*/ 93408 h 652208"/>
              <a:gd name="connsiteX22" fmla="*/ 1977999 w 2151566"/>
              <a:gd name="connsiteY22" fmla="*/ 72242 h 652208"/>
              <a:gd name="connsiteX23" fmla="*/ 1922966 w 2151566"/>
              <a:gd name="connsiteY23" fmla="*/ 34142 h 652208"/>
              <a:gd name="connsiteX24" fmla="*/ 1910266 w 2151566"/>
              <a:gd name="connsiteY24" fmla="*/ 29908 h 652208"/>
              <a:gd name="connsiteX25" fmla="*/ 1893332 w 2151566"/>
              <a:gd name="connsiteY25" fmla="*/ 21442 h 652208"/>
              <a:gd name="connsiteX26" fmla="*/ 1859466 w 2151566"/>
              <a:gd name="connsiteY26" fmla="*/ 12975 h 652208"/>
              <a:gd name="connsiteX27" fmla="*/ 1846766 w 2151566"/>
              <a:gd name="connsiteY27" fmla="*/ 8742 h 652208"/>
              <a:gd name="connsiteX28" fmla="*/ 1795966 w 2151566"/>
              <a:gd name="connsiteY28" fmla="*/ 4508 h 652208"/>
              <a:gd name="connsiteX29" fmla="*/ 703766 w 2151566"/>
              <a:gd name="connsiteY29" fmla="*/ 17208 h 652208"/>
              <a:gd name="connsiteX30" fmla="*/ 682599 w 2151566"/>
              <a:gd name="connsiteY30" fmla="*/ 21442 h 652208"/>
              <a:gd name="connsiteX31" fmla="*/ 665666 w 2151566"/>
              <a:gd name="connsiteY31" fmla="*/ 25675 h 652208"/>
              <a:gd name="connsiteX32" fmla="*/ 631799 w 2151566"/>
              <a:gd name="connsiteY32" fmla="*/ 29908 h 652208"/>
              <a:gd name="connsiteX33" fmla="*/ 614866 w 2151566"/>
              <a:gd name="connsiteY33" fmla="*/ 34142 h 652208"/>
              <a:gd name="connsiteX34" fmla="*/ 602166 w 2151566"/>
              <a:gd name="connsiteY34" fmla="*/ 38375 h 652208"/>
              <a:gd name="connsiteX35" fmla="*/ 576766 w 2151566"/>
              <a:gd name="connsiteY35" fmla="*/ 42608 h 652208"/>
              <a:gd name="connsiteX36" fmla="*/ 551366 w 2151566"/>
              <a:gd name="connsiteY36" fmla="*/ 51075 h 652208"/>
              <a:gd name="connsiteX37" fmla="*/ 509032 w 2151566"/>
              <a:gd name="connsiteY37" fmla="*/ 59542 h 652208"/>
              <a:gd name="connsiteX38" fmla="*/ 462466 w 2151566"/>
              <a:gd name="connsiteY38" fmla="*/ 72242 h 652208"/>
              <a:gd name="connsiteX39" fmla="*/ 432832 w 2151566"/>
              <a:gd name="connsiteY39" fmla="*/ 76475 h 652208"/>
              <a:gd name="connsiteX40" fmla="*/ 415899 w 2151566"/>
              <a:gd name="connsiteY40" fmla="*/ 80708 h 652208"/>
              <a:gd name="connsiteX41" fmla="*/ 369332 w 2151566"/>
              <a:gd name="connsiteY41" fmla="*/ 84942 h 652208"/>
              <a:gd name="connsiteX42" fmla="*/ 343932 w 2151566"/>
              <a:gd name="connsiteY42" fmla="*/ 89175 h 652208"/>
              <a:gd name="connsiteX43" fmla="*/ 322766 w 2151566"/>
              <a:gd name="connsiteY43" fmla="*/ 93408 h 652208"/>
              <a:gd name="connsiteX44" fmla="*/ 259266 w 2151566"/>
              <a:gd name="connsiteY44" fmla="*/ 97642 h 652208"/>
              <a:gd name="connsiteX45" fmla="*/ 212699 w 2151566"/>
              <a:gd name="connsiteY45" fmla="*/ 106108 h 652208"/>
              <a:gd name="connsiteX46" fmla="*/ 183066 w 2151566"/>
              <a:gd name="connsiteY46" fmla="*/ 114575 h 652208"/>
              <a:gd name="connsiteX47" fmla="*/ 123799 w 2151566"/>
              <a:gd name="connsiteY47" fmla="*/ 127275 h 652208"/>
              <a:gd name="connsiteX48" fmla="*/ 111099 w 2151566"/>
              <a:gd name="connsiteY48" fmla="*/ 131508 h 652208"/>
              <a:gd name="connsiteX49" fmla="*/ 106866 w 2151566"/>
              <a:gd name="connsiteY49" fmla="*/ 144208 h 652208"/>
              <a:gd name="connsiteX50" fmla="*/ 81466 w 2151566"/>
              <a:gd name="connsiteY50" fmla="*/ 161142 h 652208"/>
              <a:gd name="connsiteX51" fmla="*/ 68766 w 2151566"/>
              <a:gd name="connsiteY51" fmla="*/ 169608 h 652208"/>
              <a:gd name="connsiteX52" fmla="*/ 51832 w 2151566"/>
              <a:gd name="connsiteY52" fmla="*/ 178075 h 652208"/>
              <a:gd name="connsiteX53" fmla="*/ 26432 w 2151566"/>
              <a:gd name="connsiteY53" fmla="*/ 199242 h 652208"/>
              <a:gd name="connsiteX54" fmla="*/ 13732 w 2151566"/>
              <a:gd name="connsiteY54" fmla="*/ 203475 h 652208"/>
              <a:gd name="connsiteX55" fmla="*/ 1032 w 2151566"/>
              <a:gd name="connsiteY55" fmla="*/ 216175 h 652208"/>
              <a:gd name="connsiteX56" fmla="*/ 13732 w 2151566"/>
              <a:gd name="connsiteY56" fmla="*/ 275442 h 652208"/>
              <a:gd name="connsiteX57" fmla="*/ 17966 w 2151566"/>
              <a:gd name="connsiteY57" fmla="*/ 288142 h 652208"/>
              <a:gd name="connsiteX58" fmla="*/ 26432 w 2151566"/>
              <a:gd name="connsiteY58" fmla="*/ 305075 h 652208"/>
              <a:gd name="connsiteX59" fmla="*/ 43366 w 2151566"/>
              <a:gd name="connsiteY59" fmla="*/ 343175 h 652208"/>
              <a:gd name="connsiteX60" fmla="*/ 72999 w 2151566"/>
              <a:gd name="connsiteY60" fmla="*/ 398208 h 652208"/>
              <a:gd name="connsiteX61" fmla="*/ 81466 w 2151566"/>
              <a:gd name="connsiteY61" fmla="*/ 410908 h 652208"/>
              <a:gd name="connsiteX62" fmla="*/ 106866 w 2151566"/>
              <a:gd name="connsiteY62" fmla="*/ 427842 h 652208"/>
              <a:gd name="connsiteX63" fmla="*/ 132266 w 2151566"/>
              <a:gd name="connsiteY63" fmla="*/ 453242 h 652208"/>
              <a:gd name="connsiteX64" fmla="*/ 166132 w 2151566"/>
              <a:gd name="connsiteY64" fmla="*/ 470175 h 652208"/>
              <a:gd name="connsiteX65" fmla="*/ 183066 w 2151566"/>
              <a:gd name="connsiteY65" fmla="*/ 482875 h 652208"/>
              <a:gd name="connsiteX66" fmla="*/ 221166 w 2151566"/>
              <a:gd name="connsiteY66" fmla="*/ 508275 h 652208"/>
              <a:gd name="connsiteX67" fmla="*/ 238099 w 2151566"/>
              <a:gd name="connsiteY67" fmla="*/ 520975 h 652208"/>
              <a:gd name="connsiteX68" fmla="*/ 267732 w 2151566"/>
              <a:gd name="connsiteY68" fmla="*/ 546375 h 652208"/>
              <a:gd name="connsiteX69" fmla="*/ 297366 w 2151566"/>
              <a:gd name="connsiteY69" fmla="*/ 563308 h 652208"/>
              <a:gd name="connsiteX70" fmla="*/ 310066 w 2151566"/>
              <a:gd name="connsiteY70" fmla="*/ 576008 h 652208"/>
              <a:gd name="connsiteX71" fmla="*/ 352399 w 2151566"/>
              <a:gd name="connsiteY71" fmla="*/ 605642 h 652208"/>
              <a:gd name="connsiteX72" fmla="*/ 386266 w 2151566"/>
              <a:gd name="connsiteY72" fmla="*/ 622575 h 652208"/>
              <a:gd name="connsiteX73" fmla="*/ 415899 w 2151566"/>
              <a:gd name="connsiteY73" fmla="*/ 643742 h 652208"/>
              <a:gd name="connsiteX74" fmla="*/ 441299 w 2151566"/>
              <a:gd name="connsiteY74" fmla="*/ 652208 h 652208"/>
              <a:gd name="connsiteX75" fmla="*/ 822299 w 2151566"/>
              <a:gd name="connsiteY75" fmla="*/ 647975 h 652208"/>
              <a:gd name="connsiteX76" fmla="*/ 860399 w 2151566"/>
              <a:gd name="connsiteY76" fmla="*/ 639508 h 652208"/>
              <a:gd name="connsiteX77" fmla="*/ 873099 w 2151566"/>
              <a:gd name="connsiteY77" fmla="*/ 635275 h 652208"/>
              <a:gd name="connsiteX78" fmla="*/ 945066 w 2151566"/>
              <a:gd name="connsiteY78" fmla="*/ 626808 h 652208"/>
              <a:gd name="connsiteX79" fmla="*/ 1004332 w 2151566"/>
              <a:gd name="connsiteY79" fmla="*/ 618342 h 652208"/>
              <a:gd name="connsiteX80" fmla="*/ 1300666 w 2151566"/>
              <a:gd name="connsiteY80" fmla="*/ 614108 h 652208"/>
              <a:gd name="connsiteX81" fmla="*/ 1368399 w 2151566"/>
              <a:gd name="connsiteY81" fmla="*/ 609875 h 652208"/>
              <a:gd name="connsiteX82" fmla="*/ 1381099 w 2151566"/>
              <a:gd name="connsiteY82" fmla="*/ 605642 h 652208"/>
              <a:gd name="connsiteX83" fmla="*/ 1410732 w 2151566"/>
              <a:gd name="connsiteY83" fmla="*/ 601408 h 652208"/>
              <a:gd name="connsiteX84" fmla="*/ 1436132 w 2151566"/>
              <a:gd name="connsiteY84" fmla="*/ 597175 h 652208"/>
              <a:gd name="connsiteX85" fmla="*/ 1491166 w 2151566"/>
              <a:gd name="connsiteY85" fmla="*/ 584475 h 652208"/>
              <a:gd name="connsiteX86" fmla="*/ 1512332 w 2151566"/>
              <a:gd name="connsiteY86" fmla="*/ 580242 h 652208"/>
              <a:gd name="connsiteX87" fmla="*/ 1529266 w 2151566"/>
              <a:gd name="connsiteY87" fmla="*/ 576008 h 652208"/>
              <a:gd name="connsiteX88" fmla="*/ 1605466 w 2151566"/>
              <a:gd name="connsiteY88" fmla="*/ 567542 h 652208"/>
              <a:gd name="connsiteX89" fmla="*/ 1702832 w 2151566"/>
              <a:gd name="connsiteY89" fmla="*/ 576008 h 652208"/>
              <a:gd name="connsiteX90" fmla="*/ 1762099 w 2151566"/>
              <a:gd name="connsiteY90" fmla="*/ 588708 h 652208"/>
              <a:gd name="connsiteX91" fmla="*/ 1880632 w 2151566"/>
              <a:gd name="connsiteY91" fmla="*/ 584475 h 652208"/>
              <a:gd name="connsiteX92" fmla="*/ 1973766 w 2151566"/>
              <a:gd name="connsiteY92" fmla="*/ 576008 h 652208"/>
              <a:gd name="connsiteX93" fmla="*/ 2028799 w 2151566"/>
              <a:gd name="connsiteY93" fmla="*/ 580242 h 652208"/>
              <a:gd name="connsiteX94" fmla="*/ 2041499 w 2151566"/>
              <a:gd name="connsiteY94" fmla="*/ 584475 h 652208"/>
              <a:gd name="connsiteX95" fmla="*/ 2130399 w 2151566"/>
              <a:gd name="connsiteY95" fmla="*/ 580242 h 652208"/>
              <a:gd name="connsiteX96" fmla="*/ 2143099 w 2151566"/>
              <a:gd name="connsiteY96" fmla="*/ 576008 h 652208"/>
              <a:gd name="connsiteX97" fmla="*/ 2126166 w 2151566"/>
              <a:gd name="connsiteY97" fmla="*/ 571775 h 652208"/>
              <a:gd name="connsiteX0" fmla="*/ 2126166 w 2151566"/>
              <a:gd name="connsiteY0" fmla="*/ 571775 h 652208"/>
              <a:gd name="connsiteX1" fmla="*/ 2037266 w 2151566"/>
              <a:gd name="connsiteY1" fmla="*/ 626808 h 652208"/>
              <a:gd name="connsiteX2" fmla="*/ 2071132 w 2151566"/>
              <a:gd name="connsiteY2" fmla="*/ 601408 h 652208"/>
              <a:gd name="connsiteX3" fmla="*/ 2096532 w 2151566"/>
              <a:gd name="connsiteY3" fmla="*/ 588708 h 652208"/>
              <a:gd name="connsiteX4" fmla="*/ 2109232 w 2151566"/>
              <a:gd name="connsiteY4" fmla="*/ 576008 h 652208"/>
              <a:gd name="connsiteX5" fmla="*/ 2121932 w 2151566"/>
              <a:gd name="connsiteY5" fmla="*/ 567542 h 652208"/>
              <a:gd name="connsiteX6" fmla="*/ 2130399 w 2151566"/>
              <a:gd name="connsiteY6" fmla="*/ 554842 h 652208"/>
              <a:gd name="connsiteX7" fmla="*/ 2138866 w 2151566"/>
              <a:gd name="connsiteY7" fmla="*/ 508275 h 652208"/>
              <a:gd name="connsiteX8" fmla="*/ 2147332 w 2151566"/>
              <a:gd name="connsiteY8" fmla="*/ 474408 h 652208"/>
              <a:gd name="connsiteX9" fmla="*/ 2151566 w 2151566"/>
              <a:gd name="connsiteY9" fmla="*/ 457475 h 652208"/>
              <a:gd name="connsiteX10" fmla="*/ 2147332 w 2151566"/>
              <a:gd name="connsiteY10" fmla="*/ 355875 h 652208"/>
              <a:gd name="connsiteX11" fmla="*/ 2121932 w 2151566"/>
              <a:gd name="connsiteY11" fmla="*/ 296608 h 652208"/>
              <a:gd name="connsiteX12" fmla="*/ 2104999 w 2151566"/>
              <a:gd name="connsiteY12" fmla="*/ 271208 h 652208"/>
              <a:gd name="connsiteX13" fmla="*/ 2083832 w 2151566"/>
              <a:gd name="connsiteY13" fmla="*/ 233108 h 652208"/>
              <a:gd name="connsiteX14" fmla="*/ 2071132 w 2151566"/>
              <a:gd name="connsiteY14" fmla="*/ 199242 h 652208"/>
              <a:gd name="connsiteX15" fmla="*/ 2062666 w 2151566"/>
              <a:gd name="connsiteY15" fmla="*/ 186542 h 652208"/>
              <a:gd name="connsiteX16" fmla="*/ 2054199 w 2151566"/>
              <a:gd name="connsiteY16" fmla="*/ 161142 h 652208"/>
              <a:gd name="connsiteX17" fmla="*/ 2049966 w 2151566"/>
              <a:gd name="connsiteY17" fmla="*/ 144208 h 652208"/>
              <a:gd name="connsiteX18" fmla="*/ 2037266 w 2151566"/>
              <a:gd name="connsiteY18" fmla="*/ 131508 h 652208"/>
              <a:gd name="connsiteX19" fmla="*/ 2020332 w 2151566"/>
              <a:gd name="connsiteY19" fmla="*/ 106108 h 652208"/>
              <a:gd name="connsiteX20" fmla="*/ 2007632 w 2151566"/>
              <a:gd name="connsiteY20" fmla="*/ 93408 h 652208"/>
              <a:gd name="connsiteX21" fmla="*/ 1977999 w 2151566"/>
              <a:gd name="connsiteY21" fmla="*/ 72242 h 652208"/>
              <a:gd name="connsiteX22" fmla="*/ 1922966 w 2151566"/>
              <a:gd name="connsiteY22" fmla="*/ 34142 h 652208"/>
              <a:gd name="connsiteX23" fmla="*/ 1910266 w 2151566"/>
              <a:gd name="connsiteY23" fmla="*/ 29908 h 652208"/>
              <a:gd name="connsiteX24" fmla="*/ 1893332 w 2151566"/>
              <a:gd name="connsiteY24" fmla="*/ 21442 h 652208"/>
              <a:gd name="connsiteX25" fmla="*/ 1859466 w 2151566"/>
              <a:gd name="connsiteY25" fmla="*/ 12975 h 652208"/>
              <a:gd name="connsiteX26" fmla="*/ 1846766 w 2151566"/>
              <a:gd name="connsiteY26" fmla="*/ 8742 h 652208"/>
              <a:gd name="connsiteX27" fmla="*/ 1795966 w 2151566"/>
              <a:gd name="connsiteY27" fmla="*/ 4508 h 652208"/>
              <a:gd name="connsiteX28" fmla="*/ 703766 w 2151566"/>
              <a:gd name="connsiteY28" fmla="*/ 17208 h 652208"/>
              <a:gd name="connsiteX29" fmla="*/ 682599 w 2151566"/>
              <a:gd name="connsiteY29" fmla="*/ 21442 h 652208"/>
              <a:gd name="connsiteX30" fmla="*/ 665666 w 2151566"/>
              <a:gd name="connsiteY30" fmla="*/ 25675 h 652208"/>
              <a:gd name="connsiteX31" fmla="*/ 631799 w 2151566"/>
              <a:gd name="connsiteY31" fmla="*/ 29908 h 652208"/>
              <a:gd name="connsiteX32" fmla="*/ 614866 w 2151566"/>
              <a:gd name="connsiteY32" fmla="*/ 34142 h 652208"/>
              <a:gd name="connsiteX33" fmla="*/ 602166 w 2151566"/>
              <a:gd name="connsiteY33" fmla="*/ 38375 h 652208"/>
              <a:gd name="connsiteX34" fmla="*/ 576766 w 2151566"/>
              <a:gd name="connsiteY34" fmla="*/ 42608 h 652208"/>
              <a:gd name="connsiteX35" fmla="*/ 551366 w 2151566"/>
              <a:gd name="connsiteY35" fmla="*/ 51075 h 652208"/>
              <a:gd name="connsiteX36" fmla="*/ 509032 w 2151566"/>
              <a:gd name="connsiteY36" fmla="*/ 59542 h 652208"/>
              <a:gd name="connsiteX37" fmla="*/ 462466 w 2151566"/>
              <a:gd name="connsiteY37" fmla="*/ 72242 h 652208"/>
              <a:gd name="connsiteX38" fmla="*/ 432832 w 2151566"/>
              <a:gd name="connsiteY38" fmla="*/ 76475 h 652208"/>
              <a:gd name="connsiteX39" fmla="*/ 415899 w 2151566"/>
              <a:gd name="connsiteY39" fmla="*/ 80708 h 652208"/>
              <a:gd name="connsiteX40" fmla="*/ 369332 w 2151566"/>
              <a:gd name="connsiteY40" fmla="*/ 84942 h 652208"/>
              <a:gd name="connsiteX41" fmla="*/ 343932 w 2151566"/>
              <a:gd name="connsiteY41" fmla="*/ 89175 h 652208"/>
              <a:gd name="connsiteX42" fmla="*/ 322766 w 2151566"/>
              <a:gd name="connsiteY42" fmla="*/ 93408 h 652208"/>
              <a:gd name="connsiteX43" fmla="*/ 259266 w 2151566"/>
              <a:gd name="connsiteY43" fmla="*/ 97642 h 652208"/>
              <a:gd name="connsiteX44" fmla="*/ 212699 w 2151566"/>
              <a:gd name="connsiteY44" fmla="*/ 106108 h 652208"/>
              <a:gd name="connsiteX45" fmla="*/ 183066 w 2151566"/>
              <a:gd name="connsiteY45" fmla="*/ 114575 h 652208"/>
              <a:gd name="connsiteX46" fmla="*/ 123799 w 2151566"/>
              <a:gd name="connsiteY46" fmla="*/ 127275 h 652208"/>
              <a:gd name="connsiteX47" fmla="*/ 111099 w 2151566"/>
              <a:gd name="connsiteY47" fmla="*/ 131508 h 652208"/>
              <a:gd name="connsiteX48" fmla="*/ 106866 w 2151566"/>
              <a:gd name="connsiteY48" fmla="*/ 144208 h 652208"/>
              <a:gd name="connsiteX49" fmla="*/ 81466 w 2151566"/>
              <a:gd name="connsiteY49" fmla="*/ 161142 h 652208"/>
              <a:gd name="connsiteX50" fmla="*/ 68766 w 2151566"/>
              <a:gd name="connsiteY50" fmla="*/ 169608 h 652208"/>
              <a:gd name="connsiteX51" fmla="*/ 51832 w 2151566"/>
              <a:gd name="connsiteY51" fmla="*/ 178075 h 652208"/>
              <a:gd name="connsiteX52" fmla="*/ 26432 w 2151566"/>
              <a:gd name="connsiteY52" fmla="*/ 199242 h 652208"/>
              <a:gd name="connsiteX53" fmla="*/ 13732 w 2151566"/>
              <a:gd name="connsiteY53" fmla="*/ 203475 h 652208"/>
              <a:gd name="connsiteX54" fmla="*/ 1032 w 2151566"/>
              <a:gd name="connsiteY54" fmla="*/ 216175 h 652208"/>
              <a:gd name="connsiteX55" fmla="*/ 13732 w 2151566"/>
              <a:gd name="connsiteY55" fmla="*/ 275442 h 652208"/>
              <a:gd name="connsiteX56" fmla="*/ 17966 w 2151566"/>
              <a:gd name="connsiteY56" fmla="*/ 288142 h 652208"/>
              <a:gd name="connsiteX57" fmla="*/ 26432 w 2151566"/>
              <a:gd name="connsiteY57" fmla="*/ 305075 h 652208"/>
              <a:gd name="connsiteX58" fmla="*/ 43366 w 2151566"/>
              <a:gd name="connsiteY58" fmla="*/ 343175 h 652208"/>
              <a:gd name="connsiteX59" fmla="*/ 72999 w 2151566"/>
              <a:gd name="connsiteY59" fmla="*/ 398208 h 652208"/>
              <a:gd name="connsiteX60" fmla="*/ 81466 w 2151566"/>
              <a:gd name="connsiteY60" fmla="*/ 410908 h 652208"/>
              <a:gd name="connsiteX61" fmla="*/ 106866 w 2151566"/>
              <a:gd name="connsiteY61" fmla="*/ 427842 h 652208"/>
              <a:gd name="connsiteX62" fmla="*/ 132266 w 2151566"/>
              <a:gd name="connsiteY62" fmla="*/ 453242 h 652208"/>
              <a:gd name="connsiteX63" fmla="*/ 166132 w 2151566"/>
              <a:gd name="connsiteY63" fmla="*/ 470175 h 652208"/>
              <a:gd name="connsiteX64" fmla="*/ 183066 w 2151566"/>
              <a:gd name="connsiteY64" fmla="*/ 482875 h 652208"/>
              <a:gd name="connsiteX65" fmla="*/ 221166 w 2151566"/>
              <a:gd name="connsiteY65" fmla="*/ 508275 h 652208"/>
              <a:gd name="connsiteX66" fmla="*/ 238099 w 2151566"/>
              <a:gd name="connsiteY66" fmla="*/ 520975 h 652208"/>
              <a:gd name="connsiteX67" fmla="*/ 267732 w 2151566"/>
              <a:gd name="connsiteY67" fmla="*/ 546375 h 652208"/>
              <a:gd name="connsiteX68" fmla="*/ 297366 w 2151566"/>
              <a:gd name="connsiteY68" fmla="*/ 563308 h 652208"/>
              <a:gd name="connsiteX69" fmla="*/ 310066 w 2151566"/>
              <a:gd name="connsiteY69" fmla="*/ 576008 h 652208"/>
              <a:gd name="connsiteX70" fmla="*/ 352399 w 2151566"/>
              <a:gd name="connsiteY70" fmla="*/ 605642 h 652208"/>
              <a:gd name="connsiteX71" fmla="*/ 386266 w 2151566"/>
              <a:gd name="connsiteY71" fmla="*/ 622575 h 652208"/>
              <a:gd name="connsiteX72" fmla="*/ 415899 w 2151566"/>
              <a:gd name="connsiteY72" fmla="*/ 643742 h 652208"/>
              <a:gd name="connsiteX73" fmla="*/ 441299 w 2151566"/>
              <a:gd name="connsiteY73" fmla="*/ 652208 h 652208"/>
              <a:gd name="connsiteX74" fmla="*/ 822299 w 2151566"/>
              <a:gd name="connsiteY74" fmla="*/ 647975 h 652208"/>
              <a:gd name="connsiteX75" fmla="*/ 860399 w 2151566"/>
              <a:gd name="connsiteY75" fmla="*/ 639508 h 652208"/>
              <a:gd name="connsiteX76" fmla="*/ 873099 w 2151566"/>
              <a:gd name="connsiteY76" fmla="*/ 635275 h 652208"/>
              <a:gd name="connsiteX77" fmla="*/ 945066 w 2151566"/>
              <a:gd name="connsiteY77" fmla="*/ 626808 h 652208"/>
              <a:gd name="connsiteX78" fmla="*/ 1004332 w 2151566"/>
              <a:gd name="connsiteY78" fmla="*/ 618342 h 652208"/>
              <a:gd name="connsiteX79" fmla="*/ 1300666 w 2151566"/>
              <a:gd name="connsiteY79" fmla="*/ 614108 h 652208"/>
              <a:gd name="connsiteX80" fmla="*/ 1368399 w 2151566"/>
              <a:gd name="connsiteY80" fmla="*/ 609875 h 652208"/>
              <a:gd name="connsiteX81" fmla="*/ 1381099 w 2151566"/>
              <a:gd name="connsiteY81" fmla="*/ 605642 h 652208"/>
              <a:gd name="connsiteX82" fmla="*/ 1410732 w 2151566"/>
              <a:gd name="connsiteY82" fmla="*/ 601408 h 652208"/>
              <a:gd name="connsiteX83" fmla="*/ 1436132 w 2151566"/>
              <a:gd name="connsiteY83" fmla="*/ 597175 h 652208"/>
              <a:gd name="connsiteX84" fmla="*/ 1491166 w 2151566"/>
              <a:gd name="connsiteY84" fmla="*/ 584475 h 652208"/>
              <a:gd name="connsiteX85" fmla="*/ 1512332 w 2151566"/>
              <a:gd name="connsiteY85" fmla="*/ 580242 h 652208"/>
              <a:gd name="connsiteX86" fmla="*/ 1529266 w 2151566"/>
              <a:gd name="connsiteY86" fmla="*/ 576008 h 652208"/>
              <a:gd name="connsiteX87" fmla="*/ 1605466 w 2151566"/>
              <a:gd name="connsiteY87" fmla="*/ 567542 h 652208"/>
              <a:gd name="connsiteX88" fmla="*/ 1702832 w 2151566"/>
              <a:gd name="connsiteY88" fmla="*/ 576008 h 652208"/>
              <a:gd name="connsiteX89" fmla="*/ 1762099 w 2151566"/>
              <a:gd name="connsiteY89" fmla="*/ 588708 h 652208"/>
              <a:gd name="connsiteX90" fmla="*/ 1880632 w 2151566"/>
              <a:gd name="connsiteY90" fmla="*/ 584475 h 652208"/>
              <a:gd name="connsiteX91" fmla="*/ 1973766 w 2151566"/>
              <a:gd name="connsiteY91" fmla="*/ 576008 h 652208"/>
              <a:gd name="connsiteX92" fmla="*/ 2028799 w 2151566"/>
              <a:gd name="connsiteY92" fmla="*/ 580242 h 652208"/>
              <a:gd name="connsiteX93" fmla="*/ 2041499 w 2151566"/>
              <a:gd name="connsiteY93" fmla="*/ 584475 h 652208"/>
              <a:gd name="connsiteX94" fmla="*/ 2130399 w 2151566"/>
              <a:gd name="connsiteY94" fmla="*/ 580242 h 652208"/>
              <a:gd name="connsiteX95" fmla="*/ 2143099 w 2151566"/>
              <a:gd name="connsiteY95" fmla="*/ 576008 h 652208"/>
              <a:gd name="connsiteX96" fmla="*/ 2126166 w 2151566"/>
              <a:gd name="connsiteY96" fmla="*/ 571775 h 652208"/>
              <a:gd name="connsiteX0" fmla="*/ 2126166 w 2151566"/>
              <a:gd name="connsiteY0" fmla="*/ 571775 h 652208"/>
              <a:gd name="connsiteX1" fmla="*/ 2071132 w 2151566"/>
              <a:gd name="connsiteY1" fmla="*/ 601408 h 652208"/>
              <a:gd name="connsiteX2" fmla="*/ 2096532 w 2151566"/>
              <a:gd name="connsiteY2" fmla="*/ 588708 h 652208"/>
              <a:gd name="connsiteX3" fmla="*/ 2109232 w 2151566"/>
              <a:gd name="connsiteY3" fmla="*/ 576008 h 652208"/>
              <a:gd name="connsiteX4" fmla="*/ 2121932 w 2151566"/>
              <a:gd name="connsiteY4" fmla="*/ 567542 h 652208"/>
              <a:gd name="connsiteX5" fmla="*/ 2130399 w 2151566"/>
              <a:gd name="connsiteY5" fmla="*/ 554842 h 652208"/>
              <a:gd name="connsiteX6" fmla="*/ 2138866 w 2151566"/>
              <a:gd name="connsiteY6" fmla="*/ 508275 h 652208"/>
              <a:gd name="connsiteX7" fmla="*/ 2147332 w 2151566"/>
              <a:gd name="connsiteY7" fmla="*/ 474408 h 652208"/>
              <a:gd name="connsiteX8" fmla="*/ 2151566 w 2151566"/>
              <a:gd name="connsiteY8" fmla="*/ 457475 h 652208"/>
              <a:gd name="connsiteX9" fmla="*/ 2147332 w 2151566"/>
              <a:gd name="connsiteY9" fmla="*/ 355875 h 652208"/>
              <a:gd name="connsiteX10" fmla="*/ 2121932 w 2151566"/>
              <a:gd name="connsiteY10" fmla="*/ 296608 h 652208"/>
              <a:gd name="connsiteX11" fmla="*/ 2104999 w 2151566"/>
              <a:gd name="connsiteY11" fmla="*/ 271208 h 652208"/>
              <a:gd name="connsiteX12" fmla="*/ 2083832 w 2151566"/>
              <a:gd name="connsiteY12" fmla="*/ 233108 h 652208"/>
              <a:gd name="connsiteX13" fmla="*/ 2071132 w 2151566"/>
              <a:gd name="connsiteY13" fmla="*/ 199242 h 652208"/>
              <a:gd name="connsiteX14" fmla="*/ 2062666 w 2151566"/>
              <a:gd name="connsiteY14" fmla="*/ 186542 h 652208"/>
              <a:gd name="connsiteX15" fmla="*/ 2054199 w 2151566"/>
              <a:gd name="connsiteY15" fmla="*/ 161142 h 652208"/>
              <a:gd name="connsiteX16" fmla="*/ 2049966 w 2151566"/>
              <a:gd name="connsiteY16" fmla="*/ 144208 h 652208"/>
              <a:gd name="connsiteX17" fmla="*/ 2037266 w 2151566"/>
              <a:gd name="connsiteY17" fmla="*/ 131508 h 652208"/>
              <a:gd name="connsiteX18" fmla="*/ 2020332 w 2151566"/>
              <a:gd name="connsiteY18" fmla="*/ 106108 h 652208"/>
              <a:gd name="connsiteX19" fmla="*/ 2007632 w 2151566"/>
              <a:gd name="connsiteY19" fmla="*/ 93408 h 652208"/>
              <a:gd name="connsiteX20" fmla="*/ 1977999 w 2151566"/>
              <a:gd name="connsiteY20" fmla="*/ 72242 h 652208"/>
              <a:gd name="connsiteX21" fmla="*/ 1922966 w 2151566"/>
              <a:gd name="connsiteY21" fmla="*/ 34142 h 652208"/>
              <a:gd name="connsiteX22" fmla="*/ 1910266 w 2151566"/>
              <a:gd name="connsiteY22" fmla="*/ 29908 h 652208"/>
              <a:gd name="connsiteX23" fmla="*/ 1893332 w 2151566"/>
              <a:gd name="connsiteY23" fmla="*/ 21442 h 652208"/>
              <a:gd name="connsiteX24" fmla="*/ 1859466 w 2151566"/>
              <a:gd name="connsiteY24" fmla="*/ 12975 h 652208"/>
              <a:gd name="connsiteX25" fmla="*/ 1846766 w 2151566"/>
              <a:gd name="connsiteY25" fmla="*/ 8742 h 652208"/>
              <a:gd name="connsiteX26" fmla="*/ 1795966 w 2151566"/>
              <a:gd name="connsiteY26" fmla="*/ 4508 h 652208"/>
              <a:gd name="connsiteX27" fmla="*/ 703766 w 2151566"/>
              <a:gd name="connsiteY27" fmla="*/ 17208 h 652208"/>
              <a:gd name="connsiteX28" fmla="*/ 682599 w 2151566"/>
              <a:gd name="connsiteY28" fmla="*/ 21442 h 652208"/>
              <a:gd name="connsiteX29" fmla="*/ 665666 w 2151566"/>
              <a:gd name="connsiteY29" fmla="*/ 25675 h 652208"/>
              <a:gd name="connsiteX30" fmla="*/ 631799 w 2151566"/>
              <a:gd name="connsiteY30" fmla="*/ 29908 h 652208"/>
              <a:gd name="connsiteX31" fmla="*/ 614866 w 2151566"/>
              <a:gd name="connsiteY31" fmla="*/ 34142 h 652208"/>
              <a:gd name="connsiteX32" fmla="*/ 602166 w 2151566"/>
              <a:gd name="connsiteY32" fmla="*/ 38375 h 652208"/>
              <a:gd name="connsiteX33" fmla="*/ 576766 w 2151566"/>
              <a:gd name="connsiteY33" fmla="*/ 42608 h 652208"/>
              <a:gd name="connsiteX34" fmla="*/ 551366 w 2151566"/>
              <a:gd name="connsiteY34" fmla="*/ 51075 h 652208"/>
              <a:gd name="connsiteX35" fmla="*/ 509032 w 2151566"/>
              <a:gd name="connsiteY35" fmla="*/ 59542 h 652208"/>
              <a:gd name="connsiteX36" fmla="*/ 462466 w 2151566"/>
              <a:gd name="connsiteY36" fmla="*/ 72242 h 652208"/>
              <a:gd name="connsiteX37" fmla="*/ 432832 w 2151566"/>
              <a:gd name="connsiteY37" fmla="*/ 76475 h 652208"/>
              <a:gd name="connsiteX38" fmla="*/ 415899 w 2151566"/>
              <a:gd name="connsiteY38" fmla="*/ 80708 h 652208"/>
              <a:gd name="connsiteX39" fmla="*/ 369332 w 2151566"/>
              <a:gd name="connsiteY39" fmla="*/ 84942 h 652208"/>
              <a:gd name="connsiteX40" fmla="*/ 343932 w 2151566"/>
              <a:gd name="connsiteY40" fmla="*/ 89175 h 652208"/>
              <a:gd name="connsiteX41" fmla="*/ 322766 w 2151566"/>
              <a:gd name="connsiteY41" fmla="*/ 93408 h 652208"/>
              <a:gd name="connsiteX42" fmla="*/ 259266 w 2151566"/>
              <a:gd name="connsiteY42" fmla="*/ 97642 h 652208"/>
              <a:gd name="connsiteX43" fmla="*/ 212699 w 2151566"/>
              <a:gd name="connsiteY43" fmla="*/ 106108 h 652208"/>
              <a:gd name="connsiteX44" fmla="*/ 183066 w 2151566"/>
              <a:gd name="connsiteY44" fmla="*/ 114575 h 652208"/>
              <a:gd name="connsiteX45" fmla="*/ 123799 w 2151566"/>
              <a:gd name="connsiteY45" fmla="*/ 127275 h 652208"/>
              <a:gd name="connsiteX46" fmla="*/ 111099 w 2151566"/>
              <a:gd name="connsiteY46" fmla="*/ 131508 h 652208"/>
              <a:gd name="connsiteX47" fmla="*/ 106866 w 2151566"/>
              <a:gd name="connsiteY47" fmla="*/ 144208 h 652208"/>
              <a:gd name="connsiteX48" fmla="*/ 81466 w 2151566"/>
              <a:gd name="connsiteY48" fmla="*/ 161142 h 652208"/>
              <a:gd name="connsiteX49" fmla="*/ 68766 w 2151566"/>
              <a:gd name="connsiteY49" fmla="*/ 169608 h 652208"/>
              <a:gd name="connsiteX50" fmla="*/ 51832 w 2151566"/>
              <a:gd name="connsiteY50" fmla="*/ 178075 h 652208"/>
              <a:gd name="connsiteX51" fmla="*/ 26432 w 2151566"/>
              <a:gd name="connsiteY51" fmla="*/ 199242 h 652208"/>
              <a:gd name="connsiteX52" fmla="*/ 13732 w 2151566"/>
              <a:gd name="connsiteY52" fmla="*/ 203475 h 652208"/>
              <a:gd name="connsiteX53" fmla="*/ 1032 w 2151566"/>
              <a:gd name="connsiteY53" fmla="*/ 216175 h 652208"/>
              <a:gd name="connsiteX54" fmla="*/ 13732 w 2151566"/>
              <a:gd name="connsiteY54" fmla="*/ 275442 h 652208"/>
              <a:gd name="connsiteX55" fmla="*/ 17966 w 2151566"/>
              <a:gd name="connsiteY55" fmla="*/ 288142 h 652208"/>
              <a:gd name="connsiteX56" fmla="*/ 26432 w 2151566"/>
              <a:gd name="connsiteY56" fmla="*/ 305075 h 652208"/>
              <a:gd name="connsiteX57" fmla="*/ 43366 w 2151566"/>
              <a:gd name="connsiteY57" fmla="*/ 343175 h 652208"/>
              <a:gd name="connsiteX58" fmla="*/ 72999 w 2151566"/>
              <a:gd name="connsiteY58" fmla="*/ 398208 h 652208"/>
              <a:gd name="connsiteX59" fmla="*/ 81466 w 2151566"/>
              <a:gd name="connsiteY59" fmla="*/ 410908 h 652208"/>
              <a:gd name="connsiteX60" fmla="*/ 106866 w 2151566"/>
              <a:gd name="connsiteY60" fmla="*/ 427842 h 652208"/>
              <a:gd name="connsiteX61" fmla="*/ 132266 w 2151566"/>
              <a:gd name="connsiteY61" fmla="*/ 453242 h 652208"/>
              <a:gd name="connsiteX62" fmla="*/ 166132 w 2151566"/>
              <a:gd name="connsiteY62" fmla="*/ 470175 h 652208"/>
              <a:gd name="connsiteX63" fmla="*/ 183066 w 2151566"/>
              <a:gd name="connsiteY63" fmla="*/ 482875 h 652208"/>
              <a:gd name="connsiteX64" fmla="*/ 221166 w 2151566"/>
              <a:gd name="connsiteY64" fmla="*/ 508275 h 652208"/>
              <a:gd name="connsiteX65" fmla="*/ 238099 w 2151566"/>
              <a:gd name="connsiteY65" fmla="*/ 520975 h 652208"/>
              <a:gd name="connsiteX66" fmla="*/ 267732 w 2151566"/>
              <a:gd name="connsiteY66" fmla="*/ 546375 h 652208"/>
              <a:gd name="connsiteX67" fmla="*/ 297366 w 2151566"/>
              <a:gd name="connsiteY67" fmla="*/ 563308 h 652208"/>
              <a:gd name="connsiteX68" fmla="*/ 310066 w 2151566"/>
              <a:gd name="connsiteY68" fmla="*/ 576008 h 652208"/>
              <a:gd name="connsiteX69" fmla="*/ 352399 w 2151566"/>
              <a:gd name="connsiteY69" fmla="*/ 605642 h 652208"/>
              <a:gd name="connsiteX70" fmla="*/ 386266 w 2151566"/>
              <a:gd name="connsiteY70" fmla="*/ 622575 h 652208"/>
              <a:gd name="connsiteX71" fmla="*/ 415899 w 2151566"/>
              <a:gd name="connsiteY71" fmla="*/ 643742 h 652208"/>
              <a:gd name="connsiteX72" fmla="*/ 441299 w 2151566"/>
              <a:gd name="connsiteY72" fmla="*/ 652208 h 652208"/>
              <a:gd name="connsiteX73" fmla="*/ 822299 w 2151566"/>
              <a:gd name="connsiteY73" fmla="*/ 647975 h 652208"/>
              <a:gd name="connsiteX74" fmla="*/ 860399 w 2151566"/>
              <a:gd name="connsiteY74" fmla="*/ 639508 h 652208"/>
              <a:gd name="connsiteX75" fmla="*/ 873099 w 2151566"/>
              <a:gd name="connsiteY75" fmla="*/ 635275 h 652208"/>
              <a:gd name="connsiteX76" fmla="*/ 945066 w 2151566"/>
              <a:gd name="connsiteY76" fmla="*/ 626808 h 652208"/>
              <a:gd name="connsiteX77" fmla="*/ 1004332 w 2151566"/>
              <a:gd name="connsiteY77" fmla="*/ 618342 h 652208"/>
              <a:gd name="connsiteX78" fmla="*/ 1300666 w 2151566"/>
              <a:gd name="connsiteY78" fmla="*/ 614108 h 652208"/>
              <a:gd name="connsiteX79" fmla="*/ 1368399 w 2151566"/>
              <a:gd name="connsiteY79" fmla="*/ 609875 h 652208"/>
              <a:gd name="connsiteX80" fmla="*/ 1381099 w 2151566"/>
              <a:gd name="connsiteY80" fmla="*/ 605642 h 652208"/>
              <a:gd name="connsiteX81" fmla="*/ 1410732 w 2151566"/>
              <a:gd name="connsiteY81" fmla="*/ 601408 h 652208"/>
              <a:gd name="connsiteX82" fmla="*/ 1436132 w 2151566"/>
              <a:gd name="connsiteY82" fmla="*/ 597175 h 652208"/>
              <a:gd name="connsiteX83" fmla="*/ 1491166 w 2151566"/>
              <a:gd name="connsiteY83" fmla="*/ 584475 h 652208"/>
              <a:gd name="connsiteX84" fmla="*/ 1512332 w 2151566"/>
              <a:gd name="connsiteY84" fmla="*/ 580242 h 652208"/>
              <a:gd name="connsiteX85" fmla="*/ 1529266 w 2151566"/>
              <a:gd name="connsiteY85" fmla="*/ 576008 h 652208"/>
              <a:gd name="connsiteX86" fmla="*/ 1605466 w 2151566"/>
              <a:gd name="connsiteY86" fmla="*/ 567542 h 652208"/>
              <a:gd name="connsiteX87" fmla="*/ 1702832 w 2151566"/>
              <a:gd name="connsiteY87" fmla="*/ 576008 h 652208"/>
              <a:gd name="connsiteX88" fmla="*/ 1762099 w 2151566"/>
              <a:gd name="connsiteY88" fmla="*/ 588708 h 652208"/>
              <a:gd name="connsiteX89" fmla="*/ 1880632 w 2151566"/>
              <a:gd name="connsiteY89" fmla="*/ 584475 h 652208"/>
              <a:gd name="connsiteX90" fmla="*/ 1973766 w 2151566"/>
              <a:gd name="connsiteY90" fmla="*/ 576008 h 652208"/>
              <a:gd name="connsiteX91" fmla="*/ 2028799 w 2151566"/>
              <a:gd name="connsiteY91" fmla="*/ 580242 h 652208"/>
              <a:gd name="connsiteX92" fmla="*/ 2041499 w 2151566"/>
              <a:gd name="connsiteY92" fmla="*/ 584475 h 652208"/>
              <a:gd name="connsiteX93" fmla="*/ 2130399 w 2151566"/>
              <a:gd name="connsiteY93" fmla="*/ 580242 h 652208"/>
              <a:gd name="connsiteX94" fmla="*/ 2143099 w 2151566"/>
              <a:gd name="connsiteY94" fmla="*/ 576008 h 652208"/>
              <a:gd name="connsiteX95" fmla="*/ 2126166 w 2151566"/>
              <a:gd name="connsiteY95" fmla="*/ 571775 h 6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151566" h="652208">
                <a:moveTo>
                  <a:pt x="2126166" y="571775"/>
                </a:moveTo>
                <a:lnTo>
                  <a:pt x="2071132" y="601408"/>
                </a:lnTo>
                <a:cubicBezTo>
                  <a:pt x="2081010" y="595058"/>
                  <a:pt x="2086205" y="592151"/>
                  <a:pt x="2096532" y="588708"/>
                </a:cubicBezTo>
                <a:cubicBezTo>
                  <a:pt x="2100765" y="584475"/>
                  <a:pt x="2104633" y="579841"/>
                  <a:pt x="2109232" y="576008"/>
                </a:cubicBezTo>
                <a:cubicBezTo>
                  <a:pt x="2113141" y="572751"/>
                  <a:pt x="2118334" y="571139"/>
                  <a:pt x="2121932" y="567542"/>
                </a:cubicBezTo>
                <a:cubicBezTo>
                  <a:pt x="2125530" y="563944"/>
                  <a:pt x="2127577" y="559075"/>
                  <a:pt x="2130399" y="554842"/>
                </a:cubicBezTo>
                <a:cubicBezTo>
                  <a:pt x="2140375" y="524913"/>
                  <a:pt x="2128609" y="562979"/>
                  <a:pt x="2138866" y="508275"/>
                </a:cubicBezTo>
                <a:cubicBezTo>
                  <a:pt x="2141010" y="496838"/>
                  <a:pt x="2144510" y="485697"/>
                  <a:pt x="2147332" y="474408"/>
                </a:cubicBezTo>
                <a:lnTo>
                  <a:pt x="2151566" y="457475"/>
                </a:lnTo>
                <a:cubicBezTo>
                  <a:pt x="2150155" y="423608"/>
                  <a:pt x="2150705" y="389603"/>
                  <a:pt x="2147332" y="355875"/>
                </a:cubicBezTo>
                <a:cubicBezTo>
                  <a:pt x="2146004" y="342591"/>
                  <a:pt x="2127119" y="304388"/>
                  <a:pt x="2121932" y="296608"/>
                </a:cubicBezTo>
                <a:cubicBezTo>
                  <a:pt x="2116288" y="288141"/>
                  <a:pt x="2108778" y="280656"/>
                  <a:pt x="2104999" y="271208"/>
                </a:cubicBezTo>
                <a:cubicBezTo>
                  <a:pt x="2093911" y="243491"/>
                  <a:pt x="2101091" y="256121"/>
                  <a:pt x="2083832" y="233108"/>
                </a:cubicBezTo>
                <a:cubicBezTo>
                  <a:pt x="2080167" y="222112"/>
                  <a:pt x="2076197" y="209372"/>
                  <a:pt x="2071132" y="199242"/>
                </a:cubicBezTo>
                <a:cubicBezTo>
                  <a:pt x="2068857" y="194691"/>
                  <a:pt x="2064732" y="191191"/>
                  <a:pt x="2062666" y="186542"/>
                </a:cubicBezTo>
                <a:cubicBezTo>
                  <a:pt x="2059041" y="178386"/>
                  <a:pt x="2056363" y="169800"/>
                  <a:pt x="2054199" y="161142"/>
                </a:cubicBezTo>
                <a:cubicBezTo>
                  <a:pt x="2052788" y="155497"/>
                  <a:pt x="2052853" y="149260"/>
                  <a:pt x="2049966" y="144208"/>
                </a:cubicBezTo>
                <a:cubicBezTo>
                  <a:pt x="2046996" y="139010"/>
                  <a:pt x="2040942" y="136234"/>
                  <a:pt x="2037266" y="131508"/>
                </a:cubicBezTo>
                <a:cubicBezTo>
                  <a:pt x="2031019" y="123476"/>
                  <a:pt x="2027527" y="113303"/>
                  <a:pt x="2020332" y="106108"/>
                </a:cubicBezTo>
                <a:cubicBezTo>
                  <a:pt x="2016099" y="101875"/>
                  <a:pt x="2012178" y="97304"/>
                  <a:pt x="2007632" y="93408"/>
                </a:cubicBezTo>
                <a:cubicBezTo>
                  <a:pt x="1991930" y="79949"/>
                  <a:pt x="1992747" y="82968"/>
                  <a:pt x="1977999" y="72242"/>
                </a:cubicBezTo>
                <a:cubicBezTo>
                  <a:pt x="1958608" y="58140"/>
                  <a:pt x="1943954" y="44636"/>
                  <a:pt x="1922966" y="34142"/>
                </a:cubicBezTo>
                <a:cubicBezTo>
                  <a:pt x="1918975" y="32146"/>
                  <a:pt x="1914368" y="31666"/>
                  <a:pt x="1910266" y="29908"/>
                </a:cubicBezTo>
                <a:cubicBezTo>
                  <a:pt x="1904465" y="27422"/>
                  <a:pt x="1899133" y="23928"/>
                  <a:pt x="1893332" y="21442"/>
                </a:cubicBezTo>
                <a:cubicBezTo>
                  <a:pt x="1879778" y="15633"/>
                  <a:pt x="1875379" y="16953"/>
                  <a:pt x="1859466" y="12975"/>
                </a:cubicBezTo>
                <a:cubicBezTo>
                  <a:pt x="1855137" y="11893"/>
                  <a:pt x="1851189" y="9332"/>
                  <a:pt x="1846766" y="8742"/>
                </a:cubicBezTo>
                <a:cubicBezTo>
                  <a:pt x="1829923" y="6496"/>
                  <a:pt x="1812899" y="5919"/>
                  <a:pt x="1795966" y="4508"/>
                </a:cubicBezTo>
                <a:cubicBezTo>
                  <a:pt x="1436920" y="6083"/>
                  <a:pt x="1066229" y="-12995"/>
                  <a:pt x="703766" y="17208"/>
                </a:cubicBezTo>
                <a:cubicBezTo>
                  <a:pt x="696710" y="18619"/>
                  <a:pt x="689623" y="19881"/>
                  <a:pt x="682599" y="21442"/>
                </a:cubicBezTo>
                <a:cubicBezTo>
                  <a:pt x="676920" y="22704"/>
                  <a:pt x="671405" y="24719"/>
                  <a:pt x="665666" y="25675"/>
                </a:cubicBezTo>
                <a:cubicBezTo>
                  <a:pt x="654444" y="27545"/>
                  <a:pt x="643088" y="28497"/>
                  <a:pt x="631799" y="29908"/>
                </a:cubicBezTo>
                <a:cubicBezTo>
                  <a:pt x="626155" y="31319"/>
                  <a:pt x="620460" y="32544"/>
                  <a:pt x="614866" y="34142"/>
                </a:cubicBezTo>
                <a:cubicBezTo>
                  <a:pt x="610575" y="35368"/>
                  <a:pt x="606522" y="37407"/>
                  <a:pt x="602166" y="38375"/>
                </a:cubicBezTo>
                <a:cubicBezTo>
                  <a:pt x="593787" y="40237"/>
                  <a:pt x="585233" y="41197"/>
                  <a:pt x="576766" y="42608"/>
                </a:cubicBezTo>
                <a:cubicBezTo>
                  <a:pt x="568299" y="45430"/>
                  <a:pt x="560169" y="49608"/>
                  <a:pt x="551366" y="51075"/>
                </a:cubicBezTo>
                <a:cubicBezTo>
                  <a:pt x="528200" y="54936"/>
                  <a:pt x="528888" y="54127"/>
                  <a:pt x="509032" y="59542"/>
                </a:cubicBezTo>
                <a:cubicBezTo>
                  <a:pt x="504423" y="60799"/>
                  <a:pt x="472024" y="70504"/>
                  <a:pt x="462466" y="72242"/>
                </a:cubicBezTo>
                <a:cubicBezTo>
                  <a:pt x="452649" y="74027"/>
                  <a:pt x="442649" y="74690"/>
                  <a:pt x="432832" y="76475"/>
                </a:cubicBezTo>
                <a:cubicBezTo>
                  <a:pt x="427108" y="77516"/>
                  <a:pt x="421666" y="79939"/>
                  <a:pt x="415899" y="80708"/>
                </a:cubicBezTo>
                <a:cubicBezTo>
                  <a:pt x="400449" y="82768"/>
                  <a:pt x="384812" y="83121"/>
                  <a:pt x="369332" y="84942"/>
                </a:cubicBezTo>
                <a:cubicBezTo>
                  <a:pt x="360807" y="85945"/>
                  <a:pt x="352377" y="87640"/>
                  <a:pt x="343932" y="89175"/>
                </a:cubicBezTo>
                <a:cubicBezTo>
                  <a:pt x="336853" y="90462"/>
                  <a:pt x="329925" y="92692"/>
                  <a:pt x="322766" y="93408"/>
                </a:cubicBezTo>
                <a:cubicBezTo>
                  <a:pt x="301658" y="95519"/>
                  <a:pt x="280433" y="96231"/>
                  <a:pt x="259266" y="97642"/>
                </a:cubicBezTo>
                <a:cubicBezTo>
                  <a:pt x="247949" y="99528"/>
                  <a:pt x="224528" y="103151"/>
                  <a:pt x="212699" y="106108"/>
                </a:cubicBezTo>
                <a:cubicBezTo>
                  <a:pt x="168253" y="117220"/>
                  <a:pt x="238522" y="102692"/>
                  <a:pt x="183066" y="114575"/>
                </a:cubicBezTo>
                <a:cubicBezTo>
                  <a:pt x="163634" y="118739"/>
                  <a:pt x="143128" y="121753"/>
                  <a:pt x="123799" y="127275"/>
                </a:cubicBezTo>
                <a:cubicBezTo>
                  <a:pt x="119508" y="128501"/>
                  <a:pt x="115332" y="130097"/>
                  <a:pt x="111099" y="131508"/>
                </a:cubicBezTo>
                <a:cubicBezTo>
                  <a:pt x="109688" y="135741"/>
                  <a:pt x="109341" y="140495"/>
                  <a:pt x="106866" y="144208"/>
                </a:cubicBezTo>
                <a:cubicBezTo>
                  <a:pt x="94830" y="162262"/>
                  <a:pt x="96998" y="153376"/>
                  <a:pt x="81466" y="161142"/>
                </a:cubicBezTo>
                <a:cubicBezTo>
                  <a:pt x="76915" y="163417"/>
                  <a:pt x="73183" y="167084"/>
                  <a:pt x="68766" y="169608"/>
                </a:cubicBezTo>
                <a:cubicBezTo>
                  <a:pt x="63287" y="172739"/>
                  <a:pt x="57311" y="174944"/>
                  <a:pt x="51832" y="178075"/>
                </a:cubicBezTo>
                <a:cubicBezTo>
                  <a:pt x="3349" y="205780"/>
                  <a:pt x="78974" y="164215"/>
                  <a:pt x="26432" y="199242"/>
                </a:cubicBezTo>
                <a:cubicBezTo>
                  <a:pt x="22719" y="201717"/>
                  <a:pt x="17965" y="202064"/>
                  <a:pt x="13732" y="203475"/>
                </a:cubicBezTo>
                <a:cubicBezTo>
                  <a:pt x="9499" y="207708"/>
                  <a:pt x="2016" y="210270"/>
                  <a:pt x="1032" y="216175"/>
                </a:cubicBezTo>
                <a:cubicBezTo>
                  <a:pt x="-3101" y="240975"/>
                  <a:pt x="5996" y="254811"/>
                  <a:pt x="13732" y="275442"/>
                </a:cubicBezTo>
                <a:cubicBezTo>
                  <a:pt x="15299" y="279620"/>
                  <a:pt x="16208" y="284040"/>
                  <a:pt x="17966" y="288142"/>
                </a:cubicBezTo>
                <a:cubicBezTo>
                  <a:pt x="20452" y="293942"/>
                  <a:pt x="24088" y="299216"/>
                  <a:pt x="26432" y="305075"/>
                </a:cubicBezTo>
                <a:cubicBezTo>
                  <a:pt x="41544" y="342856"/>
                  <a:pt x="27077" y="318743"/>
                  <a:pt x="43366" y="343175"/>
                </a:cubicBezTo>
                <a:cubicBezTo>
                  <a:pt x="51301" y="374916"/>
                  <a:pt x="44372" y="355268"/>
                  <a:pt x="72999" y="398208"/>
                </a:cubicBezTo>
                <a:cubicBezTo>
                  <a:pt x="75821" y="402441"/>
                  <a:pt x="77233" y="408086"/>
                  <a:pt x="81466" y="410908"/>
                </a:cubicBezTo>
                <a:cubicBezTo>
                  <a:pt x="89933" y="416553"/>
                  <a:pt x="99671" y="420647"/>
                  <a:pt x="106866" y="427842"/>
                </a:cubicBezTo>
                <a:cubicBezTo>
                  <a:pt x="115333" y="436309"/>
                  <a:pt x="122523" y="446282"/>
                  <a:pt x="132266" y="453242"/>
                </a:cubicBezTo>
                <a:cubicBezTo>
                  <a:pt x="142536" y="460578"/>
                  <a:pt x="156035" y="462603"/>
                  <a:pt x="166132" y="470175"/>
                </a:cubicBezTo>
                <a:cubicBezTo>
                  <a:pt x="171777" y="474408"/>
                  <a:pt x="177265" y="478859"/>
                  <a:pt x="183066" y="482875"/>
                </a:cubicBezTo>
                <a:cubicBezTo>
                  <a:pt x="195616" y="491563"/>
                  <a:pt x="208955" y="499117"/>
                  <a:pt x="221166" y="508275"/>
                </a:cubicBezTo>
                <a:cubicBezTo>
                  <a:pt x="226810" y="512508"/>
                  <a:pt x="232742" y="516383"/>
                  <a:pt x="238099" y="520975"/>
                </a:cubicBezTo>
                <a:cubicBezTo>
                  <a:pt x="256747" y="536959"/>
                  <a:pt x="244880" y="532092"/>
                  <a:pt x="267732" y="546375"/>
                </a:cubicBezTo>
                <a:cubicBezTo>
                  <a:pt x="284291" y="556724"/>
                  <a:pt x="283386" y="551658"/>
                  <a:pt x="297366" y="563308"/>
                </a:cubicBezTo>
                <a:cubicBezTo>
                  <a:pt x="301965" y="567141"/>
                  <a:pt x="305520" y="572112"/>
                  <a:pt x="310066" y="576008"/>
                </a:cubicBezTo>
                <a:cubicBezTo>
                  <a:pt x="319070" y="583726"/>
                  <a:pt x="344305" y="600786"/>
                  <a:pt x="352399" y="605642"/>
                </a:cubicBezTo>
                <a:cubicBezTo>
                  <a:pt x="377392" y="620638"/>
                  <a:pt x="365760" y="615740"/>
                  <a:pt x="386266" y="622575"/>
                </a:cubicBezTo>
                <a:cubicBezTo>
                  <a:pt x="388539" y="624280"/>
                  <a:pt x="410835" y="641492"/>
                  <a:pt x="415899" y="643742"/>
                </a:cubicBezTo>
                <a:cubicBezTo>
                  <a:pt x="424054" y="647367"/>
                  <a:pt x="441299" y="652208"/>
                  <a:pt x="441299" y="652208"/>
                </a:cubicBezTo>
                <a:lnTo>
                  <a:pt x="822299" y="647975"/>
                </a:lnTo>
                <a:cubicBezTo>
                  <a:pt x="827017" y="647876"/>
                  <a:pt x="854399" y="641222"/>
                  <a:pt x="860399" y="639508"/>
                </a:cubicBezTo>
                <a:cubicBezTo>
                  <a:pt x="864690" y="638282"/>
                  <a:pt x="868697" y="636009"/>
                  <a:pt x="873099" y="635275"/>
                </a:cubicBezTo>
                <a:cubicBezTo>
                  <a:pt x="896925" y="631304"/>
                  <a:pt x="921240" y="630779"/>
                  <a:pt x="945066" y="626808"/>
                </a:cubicBezTo>
                <a:cubicBezTo>
                  <a:pt x="983355" y="620426"/>
                  <a:pt x="937690" y="620008"/>
                  <a:pt x="1004332" y="618342"/>
                </a:cubicBezTo>
                <a:cubicBezTo>
                  <a:pt x="1103089" y="615873"/>
                  <a:pt x="1201888" y="615519"/>
                  <a:pt x="1300666" y="614108"/>
                </a:cubicBezTo>
                <a:cubicBezTo>
                  <a:pt x="1323244" y="612697"/>
                  <a:pt x="1345902" y="612243"/>
                  <a:pt x="1368399" y="609875"/>
                </a:cubicBezTo>
                <a:cubicBezTo>
                  <a:pt x="1372837" y="609408"/>
                  <a:pt x="1376723" y="606517"/>
                  <a:pt x="1381099" y="605642"/>
                </a:cubicBezTo>
                <a:cubicBezTo>
                  <a:pt x="1390883" y="603685"/>
                  <a:pt x="1400870" y="602925"/>
                  <a:pt x="1410732" y="601408"/>
                </a:cubicBezTo>
                <a:cubicBezTo>
                  <a:pt x="1419216" y="600103"/>
                  <a:pt x="1427715" y="598858"/>
                  <a:pt x="1436132" y="597175"/>
                </a:cubicBezTo>
                <a:cubicBezTo>
                  <a:pt x="1518717" y="580658"/>
                  <a:pt x="1444256" y="594899"/>
                  <a:pt x="1491166" y="584475"/>
                </a:cubicBezTo>
                <a:cubicBezTo>
                  <a:pt x="1498190" y="582914"/>
                  <a:pt x="1505308" y="581803"/>
                  <a:pt x="1512332" y="580242"/>
                </a:cubicBezTo>
                <a:cubicBezTo>
                  <a:pt x="1518012" y="578980"/>
                  <a:pt x="1523541" y="577049"/>
                  <a:pt x="1529266" y="576008"/>
                </a:cubicBezTo>
                <a:cubicBezTo>
                  <a:pt x="1555011" y="571327"/>
                  <a:pt x="1579137" y="569935"/>
                  <a:pt x="1605466" y="567542"/>
                </a:cubicBezTo>
                <a:cubicBezTo>
                  <a:pt x="1634131" y="569333"/>
                  <a:pt x="1672429" y="569927"/>
                  <a:pt x="1702832" y="576008"/>
                </a:cubicBezTo>
                <a:cubicBezTo>
                  <a:pt x="1808302" y="597102"/>
                  <a:pt x="1678547" y="574784"/>
                  <a:pt x="1762099" y="588708"/>
                </a:cubicBezTo>
                <a:lnTo>
                  <a:pt x="1880632" y="584475"/>
                </a:lnTo>
                <a:cubicBezTo>
                  <a:pt x="1957847" y="581118"/>
                  <a:pt x="1933249" y="586138"/>
                  <a:pt x="1973766" y="576008"/>
                </a:cubicBezTo>
                <a:cubicBezTo>
                  <a:pt x="1992110" y="577419"/>
                  <a:pt x="2010543" y="577960"/>
                  <a:pt x="2028799" y="580242"/>
                </a:cubicBezTo>
                <a:cubicBezTo>
                  <a:pt x="2033227" y="580796"/>
                  <a:pt x="2037037" y="584475"/>
                  <a:pt x="2041499" y="584475"/>
                </a:cubicBezTo>
                <a:cubicBezTo>
                  <a:pt x="2071166" y="584475"/>
                  <a:pt x="2100766" y="581653"/>
                  <a:pt x="2130399" y="580242"/>
                </a:cubicBezTo>
                <a:cubicBezTo>
                  <a:pt x="2134632" y="578831"/>
                  <a:pt x="2143099" y="580470"/>
                  <a:pt x="2143099" y="576008"/>
                </a:cubicBezTo>
                <a:cubicBezTo>
                  <a:pt x="2143099" y="571329"/>
                  <a:pt x="2130422" y="571775"/>
                  <a:pt x="2126166" y="571775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A1120EAD-A09D-4966-8BFE-5048474991FF}"/>
              </a:ext>
            </a:extLst>
          </p:cNvPr>
          <p:cNvSpPr/>
          <p:nvPr/>
        </p:nvSpPr>
        <p:spPr>
          <a:xfrm>
            <a:off x="1445513" y="3845211"/>
            <a:ext cx="2025446" cy="818980"/>
          </a:xfrm>
          <a:custGeom>
            <a:avLst/>
            <a:gdLst>
              <a:gd name="connsiteX0" fmla="*/ 1900767 w 1921933"/>
              <a:gd name="connsiteY0" fmla="*/ 313266 h 965200"/>
              <a:gd name="connsiteX1" fmla="*/ 1900767 w 1921933"/>
              <a:gd name="connsiteY1" fmla="*/ 313266 h 965200"/>
              <a:gd name="connsiteX2" fmla="*/ 1761067 w 1921933"/>
              <a:gd name="connsiteY2" fmla="*/ 414866 h 965200"/>
              <a:gd name="connsiteX3" fmla="*/ 1735667 w 1921933"/>
              <a:gd name="connsiteY3" fmla="*/ 431800 h 965200"/>
              <a:gd name="connsiteX4" fmla="*/ 1642533 w 1921933"/>
              <a:gd name="connsiteY4" fmla="*/ 474133 h 965200"/>
              <a:gd name="connsiteX5" fmla="*/ 1612900 w 1921933"/>
              <a:gd name="connsiteY5" fmla="*/ 495300 h 965200"/>
              <a:gd name="connsiteX6" fmla="*/ 1532467 w 1921933"/>
              <a:gd name="connsiteY6" fmla="*/ 537633 h 965200"/>
              <a:gd name="connsiteX7" fmla="*/ 1456267 w 1921933"/>
              <a:gd name="connsiteY7" fmla="*/ 563033 h 965200"/>
              <a:gd name="connsiteX8" fmla="*/ 1388533 w 1921933"/>
              <a:gd name="connsiteY8" fmla="*/ 588433 h 965200"/>
              <a:gd name="connsiteX9" fmla="*/ 1337733 w 1921933"/>
              <a:gd name="connsiteY9" fmla="*/ 605366 h 965200"/>
              <a:gd name="connsiteX10" fmla="*/ 1274233 w 1921933"/>
              <a:gd name="connsiteY10" fmla="*/ 639233 h 965200"/>
              <a:gd name="connsiteX11" fmla="*/ 1257300 w 1921933"/>
              <a:gd name="connsiteY11" fmla="*/ 643466 h 965200"/>
              <a:gd name="connsiteX12" fmla="*/ 1214967 w 1921933"/>
              <a:gd name="connsiteY12" fmla="*/ 664633 h 965200"/>
              <a:gd name="connsiteX13" fmla="*/ 1193800 w 1921933"/>
              <a:gd name="connsiteY13" fmla="*/ 677333 h 965200"/>
              <a:gd name="connsiteX14" fmla="*/ 1176867 w 1921933"/>
              <a:gd name="connsiteY14" fmla="*/ 681566 h 965200"/>
              <a:gd name="connsiteX15" fmla="*/ 1155700 w 1921933"/>
              <a:gd name="connsiteY15" fmla="*/ 690033 h 965200"/>
              <a:gd name="connsiteX16" fmla="*/ 1079500 w 1921933"/>
              <a:gd name="connsiteY16" fmla="*/ 706966 h 965200"/>
              <a:gd name="connsiteX17" fmla="*/ 973667 w 1921933"/>
              <a:gd name="connsiteY17" fmla="*/ 749300 h 965200"/>
              <a:gd name="connsiteX18" fmla="*/ 914400 w 1921933"/>
              <a:gd name="connsiteY18" fmla="*/ 783166 h 965200"/>
              <a:gd name="connsiteX19" fmla="*/ 825500 w 1921933"/>
              <a:gd name="connsiteY19" fmla="*/ 842433 h 965200"/>
              <a:gd name="connsiteX20" fmla="*/ 711200 w 1921933"/>
              <a:gd name="connsiteY20" fmla="*/ 884766 h 965200"/>
              <a:gd name="connsiteX21" fmla="*/ 639233 w 1921933"/>
              <a:gd name="connsiteY21" fmla="*/ 905933 h 965200"/>
              <a:gd name="connsiteX22" fmla="*/ 529167 w 1921933"/>
              <a:gd name="connsiteY22" fmla="*/ 922866 h 965200"/>
              <a:gd name="connsiteX23" fmla="*/ 321733 w 1921933"/>
              <a:gd name="connsiteY23" fmla="*/ 935566 h 965200"/>
              <a:gd name="connsiteX24" fmla="*/ 300567 w 1921933"/>
              <a:gd name="connsiteY24" fmla="*/ 939800 h 965200"/>
              <a:gd name="connsiteX25" fmla="*/ 258233 w 1921933"/>
              <a:gd name="connsiteY25" fmla="*/ 944033 h 965200"/>
              <a:gd name="connsiteX26" fmla="*/ 224367 w 1921933"/>
              <a:gd name="connsiteY26" fmla="*/ 952500 h 965200"/>
              <a:gd name="connsiteX27" fmla="*/ 190500 w 1921933"/>
              <a:gd name="connsiteY27" fmla="*/ 956733 h 965200"/>
              <a:gd name="connsiteX28" fmla="*/ 152400 w 1921933"/>
              <a:gd name="connsiteY28" fmla="*/ 965200 h 965200"/>
              <a:gd name="connsiteX29" fmla="*/ 118533 w 1921933"/>
              <a:gd name="connsiteY29" fmla="*/ 960966 h 965200"/>
              <a:gd name="connsiteX30" fmla="*/ 101600 w 1921933"/>
              <a:gd name="connsiteY30" fmla="*/ 935566 h 965200"/>
              <a:gd name="connsiteX31" fmla="*/ 88900 w 1921933"/>
              <a:gd name="connsiteY31" fmla="*/ 872066 h 965200"/>
              <a:gd name="connsiteX32" fmla="*/ 80433 w 1921933"/>
              <a:gd name="connsiteY32" fmla="*/ 855133 h 965200"/>
              <a:gd name="connsiteX33" fmla="*/ 67733 w 1921933"/>
              <a:gd name="connsiteY33" fmla="*/ 838200 h 965200"/>
              <a:gd name="connsiteX34" fmla="*/ 42333 w 1921933"/>
              <a:gd name="connsiteY34" fmla="*/ 808566 h 965200"/>
              <a:gd name="connsiteX35" fmla="*/ 21167 w 1921933"/>
              <a:gd name="connsiteY35" fmla="*/ 791633 h 965200"/>
              <a:gd name="connsiteX36" fmla="*/ 0 w 1921933"/>
              <a:gd name="connsiteY36" fmla="*/ 753533 h 965200"/>
              <a:gd name="connsiteX37" fmla="*/ 4233 w 1921933"/>
              <a:gd name="connsiteY37" fmla="*/ 706966 h 965200"/>
              <a:gd name="connsiteX38" fmla="*/ 12700 w 1921933"/>
              <a:gd name="connsiteY38" fmla="*/ 690033 h 965200"/>
              <a:gd name="connsiteX39" fmla="*/ 16933 w 1921933"/>
              <a:gd name="connsiteY39" fmla="*/ 664633 h 965200"/>
              <a:gd name="connsiteX40" fmla="*/ 42333 w 1921933"/>
              <a:gd name="connsiteY40" fmla="*/ 609600 h 965200"/>
              <a:gd name="connsiteX41" fmla="*/ 50800 w 1921933"/>
              <a:gd name="connsiteY41" fmla="*/ 563033 h 965200"/>
              <a:gd name="connsiteX42" fmla="*/ 55033 w 1921933"/>
              <a:gd name="connsiteY42" fmla="*/ 546100 h 965200"/>
              <a:gd name="connsiteX43" fmla="*/ 63500 w 1921933"/>
              <a:gd name="connsiteY43" fmla="*/ 499533 h 965200"/>
              <a:gd name="connsiteX44" fmla="*/ 80433 w 1921933"/>
              <a:gd name="connsiteY44" fmla="*/ 152400 h 965200"/>
              <a:gd name="connsiteX45" fmla="*/ 88900 w 1921933"/>
              <a:gd name="connsiteY45" fmla="*/ 135466 h 965200"/>
              <a:gd name="connsiteX46" fmla="*/ 105833 w 1921933"/>
              <a:gd name="connsiteY46" fmla="*/ 110066 h 965200"/>
              <a:gd name="connsiteX47" fmla="*/ 139700 w 1921933"/>
              <a:gd name="connsiteY47" fmla="*/ 55033 h 965200"/>
              <a:gd name="connsiteX48" fmla="*/ 165100 w 1921933"/>
              <a:gd name="connsiteY48" fmla="*/ 42333 h 965200"/>
              <a:gd name="connsiteX49" fmla="*/ 228600 w 1921933"/>
              <a:gd name="connsiteY49" fmla="*/ 4233 h 965200"/>
              <a:gd name="connsiteX50" fmla="*/ 249767 w 1921933"/>
              <a:gd name="connsiteY50" fmla="*/ 0 h 965200"/>
              <a:gd name="connsiteX51" fmla="*/ 338667 w 1921933"/>
              <a:gd name="connsiteY51" fmla="*/ 8466 h 965200"/>
              <a:gd name="connsiteX52" fmla="*/ 355600 w 1921933"/>
              <a:gd name="connsiteY52" fmla="*/ 25400 h 965200"/>
              <a:gd name="connsiteX53" fmla="*/ 381000 w 1921933"/>
              <a:gd name="connsiteY53" fmla="*/ 38100 h 965200"/>
              <a:gd name="connsiteX54" fmla="*/ 419100 w 1921933"/>
              <a:gd name="connsiteY54" fmla="*/ 50800 h 965200"/>
              <a:gd name="connsiteX55" fmla="*/ 461433 w 1921933"/>
              <a:gd name="connsiteY55" fmla="*/ 67733 h 965200"/>
              <a:gd name="connsiteX56" fmla="*/ 503767 w 1921933"/>
              <a:gd name="connsiteY56" fmla="*/ 71966 h 965200"/>
              <a:gd name="connsiteX57" fmla="*/ 745067 w 1921933"/>
              <a:gd name="connsiteY57" fmla="*/ 71966 h 965200"/>
              <a:gd name="connsiteX58" fmla="*/ 778933 w 1921933"/>
              <a:gd name="connsiteY58" fmla="*/ 80433 h 965200"/>
              <a:gd name="connsiteX59" fmla="*/ 800100 w 1921933"/>
              <a:gd name="connsiteY59" fmla="*/ 84666 h 965200"/>
              <a:gd name="connsiteX60" fmla="*/ 829733 w 1921933"/>
              <a:gd name="connsiteY60" fmla="*/ 93133 h 965200"/>
              <a:gd name="connsiteX61" fmla="*/ 990600 w 1921933"/>
              <a:gd name="connsiteY61" fmla="*/ 131233 h 965200"/>
              <a:gd name="connsiteX62" fmla="*/ 1062567 w 1921933"/>
              <a:gd name="connsiteY62" fmla="*/ 156633 h 965200"/>
              <a:gd name="connsiteX63" fmla="*/ 1092200 w 1921933"/>
              <a:gd name="connsiteY63" fmla="*/ 165100 h 965200"/>
              <a:gd name="connsiteX64" fmla="*/ 1193800 w 1921933"/>
              <a:gd name="connsiteY64" fmla="*/ 186266 h 965200"/>
              <a:gd name="connsiteX65" fmla="*/ 1291167 w 1921933"/>
              <a:gd name="connsiteY65" fmla="*/ 198966 h 965200"/>
              <a:gd name="connsiteX66" fmla="*/ 1706033 w 1921933"/>
              <a:gd name="connsiteY66" fmla="*/ 207433 h 965200"/>
              <a:gd name="connsiteX67" fmla="*/ 1841500 w 1921933"/>
              <a:gd name="connsiteY67" fmla="*/ 211666 h 965200"/>
              <a:gd name="connsiteX68" fmla="*/ 1866900 w 1921933"/>
              <a:gd name="connsiteY68" fmla="*/ 224366 h 965200"/>
              <a:gd name="connsiteX69" fmla="*/ 1879600 w 1921933"/>
              <a:gd name="connsiteY69" fmla="*/ 232833 h 965200"/>
              <a:gd name="connsiteX70" fmla="*/ 1909233 w 1921933"/>
              <a:gd name="connsiteY70" fmla="*/ 258233 h 965200"/>
              <a:gd name="connsiteX71" fmla="*/ 1917700 w 1921933"/>
              <a:gd name="connsiteY71" fmla="*/ 270933 h 965200"/>
              <a:gd name="connsiteX72" fmla="*/ 1921933 w 1921933"/>
              <a:gd name="connsiteY72" fmla="*/ 283633 h 965200"/>
              <a:gd name="connsiteX73" fmla="*/ 1917700 w 1921933"/>
              <a:gd name="connsiteY73" fmla="*/ 304800 h 965200"/>
              <a:gd name="connsiteX74" fmla="*/ 1909233 w 1921933"/>
              <a:gd name="connsiteY74" fmla="*/ 317500 h 965200"/>
              <a:gd name="connsiteX75" fmla="*/ 1900767 w 1921933"/>
              <a:gd name="connsiteY75" fmla="*/ 313266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921933" h="965200">
                <a:moveTo>
                  <a:pt x="1900767" y="313266"/>
                </a:moveTo>
                <a:lnTo>
                  <a:pt x="1900767" y="313266"/>
                </a:lnTo>
                <a:cubicBezTo>
                  <a:pt x="1759572" y="423766"/>
                  <a:pt x="1851066" y="358616"/>
                  <a:pt x="1761067" y="414866"/>
                </a:cubicBezTo>
                <a:cubicBezTo>
                  <a:pt x="1752438" y="420259"/>
                  <a:pt x="1744769" y="427249"/>
                  <a:pt x="1735667" y="431800"/>
                </a:cubicBezTo>
                <a:cubicBezTo>
                  <a:pt x="1705166" y="447051"/>
                  <a:pt x="1670282" y="454312"/>
                  <a:pt x="1642533" y="474133"/>
                </a:cubicBezTo>
                <a:cubicBezTo>
                  <a:pt x="1632655" y="481189"/>
                  <a:pt x="1623111" y="488736"/>
                  <a:pt x="1612900" y="495300"/>
                </a:cubicBezTo>
                <a:cubicBezTo>
                  <a:pt x="1595469" y="506506"/>
                  <a:pt x="1545783" y="532306"/>
                  <a:pt x="1532467" y="537633"/>
                </a:cubicBezTo>
                <a:cubicBezTo>
                  <a:pt x="1507608" y="547577"/>
                  <a:pt x="1481515" y="554122"/>
                  <a:pt x="1456267" y="563033"/>
                </a:cubicBezTo>
                <a:cubicBezTo>
                  <a:pt x="1433528" y="571058"/>
                  <a:pt x="1411242" y="580323"/>
                  <a:pt x="1388533" y="588433"/>
                </a:cubicBezTo>
                <a:cubicBezTo>
                  <a:pt x="1371724" y="594436"/>
                  <a:pt x="1354306" y="598737"/>
                  <a:pt x="1337733" y="605366"/>
                </a:cubicBezTo>
                <a:cubicBezTo>
                  <a:pt x="1277953" y="629278"/>
                  <a:pt x="1329012" y="614334"/>
                  <a:pt x="1274233" y="639233"/>
                </a:cubicBezTo>
                <a:cubicBezTo>
                  <a:pt x="1268936" y="641640"/>
                  <a:pt x="1262944" y="642055"/>
                  <a:pt x="1257300" y="643466"/>
                </a:cubicBezTo>
                <a:cubicBezTo>
                  <a:pt x="1243189" y="650522"/>
                  <a:pt x="1228888" y="657209"/>
                  <a:pt x="1214967" y="664633"/>
                </a:cubicBezTo>
                <a:cubicBezTo>
                  <a:pt x="1207707" y="668505"/>
                  <a:pt x="1201319" y="673991"/>
                  <a:pt x="1193800" y="677333"/>
                </a:cubicBezTo>
                <a:cubicBezTo>
                  <a:pt x="1188483" y="679696"/>
                  <a:pt x="1182386" y="679726"/>
                  <a:pt x="1176867" y="681566"/>
                </a:cubicBezTo>
                <a:cubicBezTo>
                  <a:pt x="1169658" y="683969"/>
                  <a:pt x="1162963" y="687798"/>
                  <a:pt x="1155700" y="690033"/>
                </a:cubicBezTo>
                <a:cubicBezTo>
                  <a:pt x="1118027" y="701625"/>
                  <a:pt x="1120686" y="696670"/>
                  <a:pt x="1079500" y="706966"/>
                </a:cubicBezTo>
                <a:cubicBezTo>
                  <a:pt x="1052760" y="713651"/>
                  <a:pt x="976736" y="747765"/>
                  <a:pt x="973667" y="749300"/>
                </a:cubicBezTo>
                <a:cubicBezTo>
                  <a:pt x="950430" y="760919"/>
                  <a:pt x="936508" y="766876"/>
                  <a:pt x="914400" y="783166"/>
                </a:cubicBezTo>
                <a:cubicBezTo>
                  <a:pt x="852787" y="828564"/>
                  <a:pt x="888002" y="814415"/>
                  <a:pt x="825500" y="842433"/>
                </a:cubicBezTo>
                <a:cubicBezTo>
                  <a:pt x="715495" y="891746"/>
                  <a:pt x="780828" y="864873"/>
                  <a:pt x="711200" y="884766"/>
                </a:cubicBezTo>
                <a:cubicBezTo>
                  <a:pt x="671522" y="896102"/>
                  <a:pt x="692634" y="894884"/>
                  <a:pt x="639233" y="905933"/>
                </a:cubicBezTo>
                <a:cubicBezTo>
                  <a:pt x="631458" y="907542"/>
                  <a:pt x="553397" y="921166"/>
                  <a:pt x="529167" y="922866"/>
                </a:cubicBezTo>
                <a:lnTo>
                  <a:pt x="321733" y="935566"/>
                </a:lnTo>
                <a:cubicBezTo>
                  <a:pt x="314678" y="936977"/>
                  <a:pt x="307699" y="938849"/>
                  <a:pt x="300567" y="939800"/>
                </a:cubicBezTo>
                <a:cubicBezTo>
                  <a:pt x="286510" y="941674"/>
                  <a:pt x="272222" y="941702"/>
                  <a:pt x="258233" y="944033"/>
                </a:cubicBezTo>
                <a:cubicBezTo>
                  <a:pt x="246755" y="945946"/>
                  <a:pt x="235913" y="951057"/>
                  <a:pt x="224367" y="952500"/>
                </a:cubicBezTo>
                <a:lnTo>
                  <a:pt x="190500" y="956733"/>
                </a:lnTo>
                <a:cubicBezTo>
                  <a:pt x="177405" y="961098"/>
                  <a:pt x="167297" y="965200"/>
                  <a:pt x="152400" y="965200"/>
                </a:cubicBezTo>
                <a:cubicBezTo>
                  <a:pt x="141023" y="965200"/>
                  <a:pt x="129822" y="962377"/>
                  <a:pt x="118533" y="960966"/>
                </a:cubicBezTo>
                <a:cubicBezTo>
                  <a:pt x="112889" y="952499"/>
                  <a:pt x="103273" y="945603"/>
                  <a:pt x="101600" y="935566"/>
                </a:cubicBezTo>
                <a:cubicBezTo>
                  <a:pt x="99160" y="920928"/>
                  <a:pt x="96804" y="890508"/>
                  <a:pt x="88900" y="872066"/>
                </a:cubicBezTo>
                <a:cubicBezTo>
                  <a:pt x="86414" y="866266"/>
                  <a:pt x="83778" y="860484"/>
                  <a:pt x="80433" y="855133"/>
                </a:cubicBezTo>
                <a:cubicBezTo>
                  <a:pt x="76694" y="849150"/>
                  <a:pt x="71834" y="843941"/>
                  <a:pt x="67733" y="838200"/>
                </a:cubicBezTo>
                <a:cubicBezTo>
                  <a:pt x="55159" y="820596"/>
                  <a:pt x="62363" y="826371"/>
                  <a:pt x="42333" y="808566"/>
                </a:cubicBezTo>
                <a:cubicBezTo>
                  <a:pt x="35580" y="802563"/>
                  <a:pt x="27556" y="798022"/>
                  <a:pt x="21167" y="791633"/>
                </a:cubicBezTo>
                <a:cubicBezTo>
                  <a:pt x="7743" y="778209"/>
                  <a:pt x="6956" y="770924"/>
                  <a:pt x="0" y="753533"/>
                </a:cubicBezTo>
                <a:cubicBezTo>
                  <a:pt x="1411" y="738011"/>
                  <a:pt x="1176" y="722250"/>
                  <a:pt x="4233" y="706966"/>
                </a:cubicBezTo>
                <a:cubicBezTo>
                  <a:pt x="5471" y="700778"/>
                  <a:pt x="10887" y="696077"/>
                  <a:pt x="12700" y="690033"/>
                </a:cubicBezTo>
                <a:cubicBezTo>
                  <a:pt x="15166" y="681812"/>
                  <a:pt x="14046" y="672716"/>
                  <a:pt x="16933" y="664633"/>
                </a:cubicBezTo>
                <a:cubicBezTo>
                  <a:pt x="33634" y="617871"/>
                  <a:pt x="31366" y="646157"/>
                  <a:pt x="42333" y="609600"/>
                </a:cubicBezTo>
                <a:cubicBezTo>
                  <a:pt x="45061" y="600508"/>
                  <a:pt x="49190" y="571086"/>
                  <a:pt x="50800" y="563033"/>
                </a:cubicBezTo>
                <a:cubicBezTo>
                  <a:pt x="51941" y="557328"/>
                  <a:pt x="53771" y="551779"/>
                  <a:pt x="55033" y="546100"/>
                </a:cubicBezTo>
                <a:cubicBezTo>
                  <a:pt x="58981" y="528335"/>
                  <a:pt x="60434" y="517932"/>
                  <a:pt x="63500" y="499533"/>
                </a:cubicBezTo>
                <a:cubicBezTo>
                  <a:pt x="65318" y="365022"/>
                  <a:pt x="31850" y="261713"/>
                  <a:pt x="80433" y="152400"/>
                </a:cubicBezTo>
                <a:cubicBezTo>
                  <a:pt x="82996" y="146633"/>
                  <a:pt x="85653" y="140878"/>
                  <a:pt x="88900" y="135466"/>
                </a:cubicBezTo>
                <a:cubicBezTo>
                  <a:pt x="94135" y="126740"/>
                  <a:pt x="100598" y="118791"/>
                  <a:pt x="105833" y="110066"/>
                </a:cubicBezTo>
                <a:cubicBezTo>
                  <a:pt x="116265" y="92679"/>
                  <a:pt x="122557" y="66462"/>
                  <a:pt x="139700" y="55033"/>
                </a:cubicBezTo>
                <a:cubicBezTo>
                  <a:pt x="156113" y="44091"/>
                  <a:pt x="147573" y="48175"/>
                  <a:pt x="165100" y="42333"/>
                </a:cubicBezTo>
                <a:cubicBezTo>
                  <a:pt x="201446" y="14064"/>
                  <a:pt x="192818" y="13992"/>
                  <a:pt x="228600" y="4233"/>
                </a:cubicBezTo>
                <a:cubicBezTo>
                  <a:pt x="235542" y="2340"/>
                  <a:pt x="242711" y="1411"/>
                  <a:pt x="249767" y="0"/>
                </a:cubicBezTo>
                <a:cubicBezTo>
                  <a:pt x="279400" y="2822"/>
                  <a:pt x="309722" y="1519"/>
                  <a:pt x="338667" y="8466"/>
                </a:cubicBezTo>
                <a:cubicBezTo>
                  <a:pt x="346429" y="10329"/>
                  <a:pt x="349061" y="20822"/>
                  <a:pt x="355600" y="25400"/>
                </a:cubicBezTo>
                <a:cubicBezTo>
                  <a:pt x="363355" y="30829"/>
                  <a:pt x="372382" y="34183"/>
                  <a:pt x="381000" y="38100"/>
                </a:cubicBezTo>
                <a:cubicBezTo>
                  <a:pt x="439224" y="64564"/>
                  <a:pt x="370559" y="32597"/>
                  <a:pt x="419100" y="50800"/>
                </a:cubicBezTo>
                <a:cubicBezTo>
                  <a:pt x="443358" y="59897"/>
                  <a:pt x="430976" y="62022"/>
                  <a:pt x="461433" y="67733"/>
                </a:cubicBezTo>
                <a:cubicBezTo>
                  <a:pt x="475372" y="70347"/>
                  <a:pt x="489656" y="70555"/>
                  <a:pt x="503767" y="71966"/>
                </a:cubicBezTo>
                <a:cubicBezTo>
                  <a:pt x="577538" y="70025"/>
                  <a:pt x="668093" y="63413"/>
                  <a:pt x="745067" y="71966"/>
                </a:cubicBezTo>
                <a:cubicBezTo>
                  <a:pt x="756632" y="73251"/>
                  <a:pt x="767595" y="77816"/>
                  <a:pt x="778933" y="80433"/>
                </a:cubicBezTo>
                <a:cubicBezTo>
                  <a:pt x="785944" y="82051"/>
                  <a:pt x="793119" y="82921"/>
                  <a:pt x="800100" y="84666"/>
                </a:cubicBezTo>
                <a:cubicBezTo>
                  <a:pt x="810066" y="87158"/>
                  <a:pt x="819705" y="90904"/>
                  <a:pt x="829733" y="93133"/>
                </a:cubicBezTo>
                <a:cubicBezTo>
                  <a:pt x="904166" y="109674"/>
                  <a:pt x="888117" y="95063"/>
                  <a:pt x="990600" y="131233"/>
                </a:cubicBezTo>
                <a:lnTo>
                  <a:pt x="1062567" y="156633"/>
                </a:lnTo>
                <a:cubicBezTo>
                  <a:pt x="1072313" y="159882"/>
                  <a:pt x="1082234" y="162608"/>
                  <a:pt x="1092200" y="165100"/>
                </a:cubicBezTo>
                <a:cubicBezTo>
                  <a:pt x="1162665" y="182716"/>
                  <a:pt x="1144311" y="179197"/>
                  <a:pt x="1193800" y="186266"/>
                </a:cubicBezTo>
                <a:cubicBezTo>
                  <a:pt x="1246242" y="201250"/>
                  <a:pt x="1210851" y="193427"/>
                  <a:pt x="1291167" y="198966"/>
                </a:cubicBezTo>
                <a:cubicBezTo>
                  <a:pt x="1490123" y="212688"/>
                  <a:pt x="1169222" y="201118"/>
                  <a:pt x="1706033" y="207433"/>
                </a:cubicBezTo>
                <a:cubicBezTo>
                  <a:pt x="1751189" y="208844"/>
                  <a:pt x="1796571" y="206937"/>
                  <a:pt x="1841500" y="211666"/>
                </a:cubicBezTo>
                <a:cubicBezTo>
                  <a:pt x="1850914" y="212657"/>
                  <a:pt x="1858625" y="219769"/>
                  <a:pt x="1866900" y="224366"/>
                </a:cubicBezTo>
                <a:cubicBezTo>
                  <a:pt x="1871348" y="226837"/>
                  <a:pt x="1875460" y="229876"/>
                  <a:pt x="1879600" y="232833"/>
                </a:cubicBezTo>
                <a:cubicBezTo>
                  <a:pt x="1891142" y="241077"/>
                  <a:pt x="1900183" y="247373"/>
                  <a:pt x="1909233" y="258233"/>
                </a:cubicBezTo>
                <a:cubicBezTo>
                  <a:pt x="1912490" y="262142"/>
                  <a:pt x="1914878" y="266700"/>
                  <a:pt x="1917700" y="270933"/>
                </a:cubicBezTo>
                <a:cubicBezTo>
                  <a:pt x="1919111" y="275166"/>
                  <a:pt x="1921933" y="279171"/>
                  <a:pt x="1921933" y="283633"/>
                </a:cubicBezTo>
                <a:cubicBezTo>
                  <a:pt x="1921933" y="290828"/>
                  <a:pt x="1920226" y="298063"/>
                  <a:pt x="1917700" y="304800"/>
                </a:cubicBezTo>
                <a:cubicBezTo>
                  <a:pt x="1915914" y="309564"/>
                  <a:pt x="1911851" y="313137"/>
                  <a:pt x="1909233" y="317500"/>
                </a:cubicBezTo>
                <a:cubicBezTo>
                  <a:pt x="1907610" y="320205"/>
                  <a:pt x="1902178" y="313972"/>
                  <a:pt x="1900767" y="313266"/>
                </a:cubicBezTo>
                <a:close/>
              </a:path>
            </a:pathLst>
          </a:cu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235DBF5D-17EE-4F2E-A39E-20BC5214B0AB}"/>
              </a:ext>
            </a:extLst>
          </p:cNvPr>
          <p:cNvSpPr/>
          <p:nvPr/>
        </p:nvSpPr>
        <p:spPr>
          <a:xfrm>
            <a:off x="1587501" y="3289301"/>
            <a:ext cx="3221567" cy="1202267"/>
          </a:xfrm>
          <a:custGeom>
            <a:avLst/>
            <a:gdLst>
              <a:gd name="connsiteX0" fmla="*/ 3145367 w 3221567"/>
              <a:gd name="connsiteY0" fmla="*/ 541867 h 1202267"/>
              <a:gd name="connsiteX1" fmla="*/ 3145367 w 3221567"/>
              <a:gd name="connsiteY1" fmla="*/ 541867 h 1202267"/>
              <a:gd name="connsiteX2" fmla="*/ 3158067 w 3221567"/>
              <a:gd name="connsiteY2" fmla="*/ 584200 h 1202267"/>
              <a:gd name="connsiteX3" fmla="*/ 3170767 w 3221567"/>
              <a:gd name="connsiteY3" fmla="*/ 613833 h 1202267"/>
              <a:gd name="connsiteX4" fmla="*/ 3179233 w 3221567"/>
              <a:gd name="connsiteY4" fmla="*/ 660400 h 1202267"/>
              <a:gd name="connsiteX5" fmla="*/ 3183467 w 3221567"/>
              <a:gd name="connsiteY5" fmla="*/ 681567 h 1202267"/>
              <a:gd name="connsiteX6" fmla="*/ 3187700 w 3221567"/>
              <a:gd name="connsiteY6" fmla="*/ 698500 h 1202267"/>
              <a:gd name="connsiteX7" fmla="*/ 3191933 w 3221567"/>
              <a:gd name="connsiteY7" fmla="*/ 728133 h 1202267"/>
              <a:gd name="connsiteX8" fmla="*/ 3200400 w 3221567"/>
              <a:gd name="connsiteY8" fmla="*/ 766233 h 1202267"/>
              <a:gd name="connsiteX9" fmla="*/ 3213100 w 3221567"/>
              <a:gd name="connsiteY9" fmla="*/ 800100 h 1202267"/>
              <a:gd name="connsiteX10" fmla="*/ 3221567 w 3221567"/>
              <a:gd name="connsiteY10" fmla="*/ 833967 h 1202267"/>
              <a:gd name="connsiteX11" fmla="*/ 3217333 w 3221567"/>
              <a:gd name="connsiteY11" fmla="*/ 910167 h 1202267"/>
              <a:gd name="connsiteX12" fmla="*/ 3208867 w 3221567"/>
              <a:gd name="connsiteY12" fmla="*/ 922867 h 1202267"/>
              <a:gd name="connsiteX13" fmla="*/ 3183467 w 3221567"/>
              <a:gd name="connsiteY13" fmla="*/ 935567 h 1202267"/>
              <a:gd name="connsiteX14" fmla="*/ 3166533 w 3221567"/>
              <a:gd name="connsiteY14" fmla="*/ 944033 h 1202267"/>
              <a:gd name="connsiteX15" fmla="*/ 3136900 w 3221567"/>
              <a:gd name="connsiteY15" fmla="*/ 948267 h 1202267"/>
              <a:gd name="connsiteX16" fmla="*/ 3043767 w 3221567"/>
              <a:gd name="connsiteY16" fmla="*/ 944033 h 1202267"/>
              <a:gd name="connsiteX17" fmla="*/ 3014133 w 3221567"/>
              <a:gd name="connsiteY17" fmla="*/ 935567 h 1202267"/>
              <a:gd name="connsiteX18" fmla="*/ 2963333 w 3221567"/>
              <a:gd name="connsiteY18" fmla="*/ 927100 h 1202267"/>
              <a:gd name="connsiteX19" fmla="*/ 2645833 w 3221567"/>
              <a:gd name="connsiteY19" fmla="*/ 935567 h 1202267"/>
              <a:gd name="connsiteX20" fmla="*/ 2569633 w 3221567"/>
              <a:gd name="connsiteY20" fmla="*/ 944033 h 1202267"/>
              <a:gd name="connsiteX21" fmla="*/ 2459567 w 3221567"/>
              <a:gd name="connsiteY21" fmla="*/ 956733 h 1202267"/>
              <a:gd name="connsiteX22" fmla="*/ 2396067 w 3221567"/>
              <a:gd name="connsiteY22" fmla="*/ 965200 h 1202267"/>
              <a:gd name="connsiteX23" fmla="*/ 2336800 w 3221567"/>
              <a:gd name="connsiteY23" fmla="*/ 969433 h 1202267"/>
              <a:gd name="connsiteX24" fmla="*/ 2197100 w 3221567"/>
              <a:gd name="connsiteY24" fmla="*/ 982133 h 1202267"/>
              <a:gd name="connsiteX25" fmla="*/ 1816100 w 3221567"/>
              <a:gd name="connsiteY25" fmla="*/ 990600 h 1202267"/>
              <a:gd name="connsiteX26" fmla="*/ 1735667 w 3221567"/>
              <a:gd name="connsiteY26" fmla="*/ 1011767 h 1202267"/>
              <a:gd name="connsiteX27" fmla="*/ 1718733 w 3221567"/>
              <a:gd name="connsiteY27" fmla="*/ 1016000 h 1202267"/>
              <a:gd name="connsiteX28" fmla="*/ 1680633 w 3221567"/>
              <a:gd name="connsiteY28" fmla="*/ 1020233 h 1202267"/>
              <a:gd name="connsiteX29" fmla="*/ 1612900 w 3221567"/>
              <a:gd name="connsiteY29" fmla="*/ 1045633 h 1202267"/>
              <a:gd name="connsiteX30" fmla="*/ 1591733 w 3221567"/>
              <a:gd name="connsiteY30" fmla="*/ 1054100 h 1202267"/>
              <a:gd name="connsiteX31" fmla="*/ 1557867 w 3221567"/>
              <a:gd name="connsiteY31" fmla="*/ 1062567 h 1202267"/>
              <a:gd name="connsiteX32" fmla="*/ 1447800 w 3221567"/>
              <a:gd name="connsiteY32" fmla="*/ 1092200 h 1202267"/>
              <a:gd name="connsiteX33" fmla="*/ 1388533 w 3221567"/>
              <a:gd name="connsiteY33" fmla="*/ 1100667 h 1202267"/>
              <a:gd name="connsiteX34" fmla="*/ 1244600 w 3221567"/>
              <a:gd name="connsiteY34" fmla="*/ 1126067 h 1202267"/>
              <a:gd name="connsiteX35" fmla="*/ 1113367 w 3221567"/>
              <a:gd name="connsiteY35" fmla="*/ 1159933 h 1202267"/>
              <a:gd name="connsiteX36" fmla="*/ 1087967 w 3221567"/>
              <a:gd name="connsiteY36" fmla="*/ 1164167 h 1202267"/>
              <a:gd name="connsiteX37" fmla="*/ 1016000 w 3221567"/>
              <a:gd name="connsiteY37" fmla="*/ 1172633 h 1202267"/>
              <a:gd name="connsiteX38" fmla="*/ 952500 w 3221567"/>
              <a:gd name="connsiteY38" fmla="*/ 1181100 h 1202267"/>
              <a:gd name="connsiteX39" fmla="*/ 817033 w 3221567"/>
              <a:gd name="connsiteY39" fmla="*/ 1189567 h 1202267"/>
              <a:gd name="connsiteX40" fmla="*/ 795867 w 3221567"/>
              <a:gd name="connsiteY40" fmla="*/ 1193800 h 1202267"/>
              <a:gd name="connsiteX41" fmla="*/ 694267 w 3221567"/>
              <a:gd name="connsiteY41" fmla="*/ 1202267 h 1202267"/>
              <a:gd name="connsiteX42" fmla="*/ 486833 w 3221567"/>
              <a:gd name="connsiteY42" fmla="*/ 1198033 h 1202267"/>
              <a:gd name="connsiteX43" fmla="*/ 461433 w 3221567"/>
              <a:gd name="connsiteY43" fmla="*/ 1193800 h 1202267"/>
              <a:gd name="connsiteX44" fmla="*/ 372533 w 3221567"/>
              <a:gd name="connsiteY44" fmla="*/ 1181100 h 1202267"/>
              <a:gd name="connsiteX45" fmla="*/ 330200 w 3221567"/>
              <a:gd name="connsiteY45" fmla="*/ 1176867 h 1202267"/>
              <a:gd name="connsiteX46" fmla="*/ 300567 w 3221567"/>
              <a:gd name="connsiteY46" fmla="*/ 1172633 h 1202267"/>
              <a:gd name="connsiteX47" fmla="*/ 245533 w 3221567"/>
              <a:gd name="connsiteY47" fmla="*/ 1168400 h 1202267"/>
              <a:gd name="connsiteX48" fmla="*/ 224367 w 3221567"/>
              <a:gd name="connsiteY48" fmla="*/ 1164167 h 1202267"/>
              <a:gd name="connsiteX49" fmla="*/ 211667 w 3221567"/>
              <a:gd name="connsiteY49" fmla="*/ 1159933 h 1202267"/>
              <a:gd name="connsiteX50" fmla="*/ 160867 w 3221567"/>
              <a:gd name="connsiteY50" fmla="*/ 1130300 h 1202267"/>
              <a:gd name="connsiteX51" fmla="*/ 127000 w 3221567"/>
              <a:gd name="connsiteY51" fmla="*/ 1092200 h 1202267"/>
              <a:gd name="connsiteX52" fmla="*/ 101600 w 3221567"/>
              <a:gd name="connsiteY52" fmla="*/ 1071033 h 1202267"/>
              <a:gd name="connsiteX53" fmla="*/ 88900 w 3221567"/>
              <a:gd name="connsiteY53" fmla="*/ 1062567 h 1202267"/>
              <a:gd name="connsiteX54" fmla="*/ 59267 w 3221567"/>
              <a:gd name="connsiteY54" fmla="*/ 1028700 h 1202267"/>
              <a:gd name="connsiteX55" fmla="*/ 46567 w 3221567"/>
              <a:gd name="connsiteY55" fmla="*/ 1024467 h 1202267"/>
              <a:gd name="connsiteX56" fmla="*/ 12700 w 3221567"/>
              <a:gd name="connsiteY56" fmla="*/ 994833 h 1202267"/>
              <a:gd name="connsiteX57" fmla="*/ 4233 w 3221567"/>
              <a:gd name="connsiteY57" fmla="*/ 956733 h 1202267"/>
              <a:gd name="connsiteX58" fmla="*/ 0 w 3221567"/>
              <a:gd name="connsiteY58" fmla="*/ 944033 h 1202267"/>
              <a:gd name="connsiteX59" fmla="*/ 12700 w 3221567"/>
              <a:gd name="connsiteY59" fmla="*/ 893233 h 1202267"/>
              <a:gd name="connsiteX60" fmla="*/ 16933 w 3221567"/>
              <a:gd name="connsiteY60" fmla="*/ 880533 h 1202267"/>
              <a:gd name="connsiteX61" fmla="*/ 46567 w 3221567"/>
              <a:gd name="connsiteY61" fmla="*/ 842433 h 1202267"/>
              <a:gd name="connsiteX62" fmla="*/ 71967 w 3221567"/>
              <a:gd name="connsiteY62" fmla="*/ 812800 h 1202267"/>
              <a:gd name="connsiteX63" fmla="*/ 93133 w 3221567"/>
              <a:gd name="connsiteY63" fmla="*/ 778933 h 1202267"/>
              <a:gd name="connsiteX64" fmla="*/ 97367 w 3221567"/>
              <a:gd name="connsiteY64" fmla="*/ 766233 h 1202267"/>
              <a:gd name="connsiteX65" fmla="*/ 105833 w 3221567"/>
              <a:gd name="connsiteY65" fmla="*/ 753533 h 1202267"/>
              <a:gd name="connsiteX66" fmla="*/ 114300 w 3221567"/>
              <a:gd name="connsiteY66" fmla="*/ 728133 h 1202267"/>
              <a:gd name="connsiteX67" fmla="*/ 122767 w 3221567"/>
              <a:gd name="connsiteY67" fmla="*/ 711200 h 1202267"/>
              <a:gd name="connsiteX68" fmla="*/ 127000 w 3221567"/>
              <a:gd name="connsiteY68" fmla="*/ 681567 h 1202267"/>
              <a:gd name="connsiteX69" fmla="*/ 135467 w 3221567"/>
              <a:gd name="connsiteY69" fmla="*/ 647700 h 1202267"/>
              <a:gd name="connsiteX70" fmla="*/ 139700 w 3221567"/>
              <a:gd name="connsiteY70" fmla="*/ 630767 h 1202267"/>
              <a:gd name="connsiteX71" fmla="*/ 143933 w 3221567"/>
              <a:gd name="connsiteY71" fmla="*/ 605367 h 1202267"/>
              <a:gd name="connsiteX72" fmla="*/ 160867 w 3221567"/>
              <a:gd name="connsiteY72" fmla="*/ 579967 h 1202267"/>
              <a:gd name="connsiteX73" fmla="*/ 177800 w 3221567"/>
              <a:gd name="connsiteY73" fmla="*/ 533400 h 1202267"/>
              <a:gd name="connsiteX74" fmla="*/ 186267 w 3221567"/>
              <a:gd name="connsiteY74" fmla="*/ 520700 h 1202267"/>
              <a:gd name="connsiteX75" fmla="*/ 194733 w 3221567"/>
              <a:gd name="connsiteY75" fmla="*/ 486833 h 1202267"/>
              <a:gd name="connsiteX76" fmla="*/ 198967 w 3221567"/>
              <a:gd name="connsiteY76" fmla="*/ 474133 h 1202267"/>
              <a:gd name="connsiteX77" fmla="*/ 203200 w 3221567"/>
              <a:gd name="connsiteY77" fmla="*/ 452967 h 1202267"/>
              <a:gd name="connsiteX78" fmla="*/ 207433 w 3221567"/>
              <a:gd name="connsiteY78" fmla="*/ 436033 h 1202267"/>
              <a:gd name="connsiteX79" fmla="*/ 211667 w 3221567"/>
              <a:gd name="connsiteY79" fmla="*/ 414867 h 1202267"/>
              <a:gd name="connsiteX80" fmla="*/ 215900 w 3221567"/>
              <a:gd name="connsiteY80" fmla="*/ 389467 h 1202267"/>
              <a:gd name="connsiteX81" fmla="*/ 220133 w 3221567"/>
              <a:gd name="connsiteY81" fmla="*/ 376767 h 1202267"/>
              <a:gd name="connsiteX82" fmla="*/ 228600 w 3221567"/>
              <a:gd name="connsiteY82" fmla="*/ 313267 h 1202267"/>
              <a:gd name="connsiteX83" fmla="*/ 232833 w 3221567"/>
              <a:gd name="connsiteY83" fmla="*/ 300567 h 1202267"/>
              <a:gd name="connsiteX84" fmla="*/ 237067 w 3221567"/>
              <a:gd name="connsiteY84" fmla="*/ 237067 h 1202267"/>
              <a:gd name="connsiteX85" fmla="*/ 245533 w 3221567"/>
              <a:gd name="connsiteY85" fmla="*/ 169333 h 1202267"/>
              <a:gd name="connsiteX86" fmla="*/ 249767 w 3221567"/>
              <a:gd name="connsiteY86" fmla="*/ 118533 h 1202267"/>
              <a:gd name="connsiteX87" fmla="*/ 258233 w 3221567"/>
              <a:gd name="connsiteY87" fmla="*/ 101600 h 1202267"/>
              <a:gd name="connsiteX88" fmla="*/ 283633 w 3221567"/>
              <a:gd name="connsiteY88" fmla="*/ 76200 h 1202267"/>
              <a:gd name="connsiteX89" fmla="*/ 309033 w 3221567"/>
              <a:gd name="connsiteY89" fmla="*/ 59267 h 1202267"/>
              <a:gd name="connsiteX90" fmla="*/ 321733 w 3221567"/>
              <a:gd name="connsiteY90" fmla="*/ 55033 h 1202267"/>
              <a:gd name="connsiteX91" fmla="*/ 368300 w 3221567"/>
              <a:gd name="connsiteY91" fmla="*/ 29633 h 1202267"/>
              <a:gd name="connsiteX92" fmla="*/ 457200 w 3221567"/>
              <a:gd name="connsiteY92" fmla="*/ 25400 h 1202267"/>
              <a:gd name="connsiteX93" fmla="*/ 579967 w 3221567"/>
              <a:gd name="connsiteY93" fmla="*/ 21167 h 1202267"/>
              <a:gd name="connsiteX94" fmla="*/ 630767 w 3221567"/>
              <a:gd name="connsiteY94" fmla="*/ 12700 h 1202267"/>
              <a:gd name="connsiteX95" fmla="*/ 685800 w 3221567"/>
              <a:gd name="connsiteY95" fmla="*/ 4233 h 1202267"/>
              <a:gd name="connsiteX96" fmla="*/ 706967 w 3221567"/>
              <a:gd name="connsiteY96" fmla="*/ 0 h 1202267"/>
              <a:gd name="connsiteX97" fmla="*/ 884767 w 3221567"/>
              <a:gd name="connsiteY97" fmla="*/ 4233 h 1202267"/>
              <a:gd name="connsiteX98" fmla="*/ 1028700 w 3221567"/>
              <a:gd name="connsiteY98" fmla="*/ 8467 h 1202267"/>
              <a:gd name="connsiteX99" fmla="*/ 1253067 w 3221567"/>
              <a:gd name="connsiteY99" fmla="*/ 12700 h 1202267"/>
              <a:gd name="connsiteX100" fmla="*/ 1358900 w 3221567"/>
              <a:gd name="connsiteY100" fmla="*/ 25400 h 1202267"/>
              <a:gd name="connsiteX101" fmla="*/ 1405467 w 3221567"/>
              <a:gd name="connsiteY101" fmla="*/ 29633 h 1202267"/>
              <a:gd name="connsiteX102" fmla="*/ 1651000 w 3221567"/>
              <a:gd name="connsiteY102" fmla="*/ 33867 h 1202267"/>
              <a:gd name="connsiteX103" fmla="*/ 2002367 w 3221567"/>
              <a:gd name="connsiteY103" fmla="*/ 29633 h 1202267"/>
              <a:gd name="connsiteX104" fmla="*/ 2120900 w 3221567"/>
              <a:gd name="connsiteY104" fmla="*/ 29633 h 1202267"/>
              <a:gd name="connsiteX105" fmla="*/ 2184400 w 3221567"/>
              <a:gd name="connsiteY105" fmla="*/ 25400 h 1202267"/>
              <a:gd name="connsiteX106" fmla="*/ 2307167 w 3221567"/>
              <a:gd name="connsiteY106" fmla="*/ 21167 h 1202267"/>
              <a:gd name="connsiteX107" fmla="*/ 2586567 w 3221567"/>
              <a:gd name="connsiteY107" fmla="*/ 8467 h 1202267"/>
              <a:gd name="connsiteX108" fmla="*/ 2730500 w 3221567"/>
              <a:gd name="connsiteY108" fmla="*/ 12700 h 1202267"/>
              <a:gd name="connsiteX109" fmla="*/ 2751667 w 3221567"/>
              <a:gd name="connsiteY109" fmla="*/ 21167 h 1202267"/>
              <a:gd name="connsiteX110" fmla="*/ 2785533 w 3221567"/>
              <a:gd name="connsiteY110" fmla="*/ 29633 h 1202267"/>
              <a:gd name="connsiteX111" fmla="*/ 2806700 w 3221567"/>
              <a:gd name="connsiteY111" fmla="*/ 42333 h 1202267"/>
              <a:gd name="connsiteX112" fmla="*/ 2832100 w 3221567"/>
              <a:gd name="connsiteY112" fmla="*/ 55033 h 1202267"/>
              <a:gd name="connsiteX113" fmla="*/ 2853267 w 3221567"/>
              <a:gd name="connsiteY113" fmla="*/ 71967 h 1202267"/>
              <a:gd name="connsiteX114" fmla="*/ 2878667 w 3221567"/>
              <a:gd name="connsiteY114" fmla="*/ 93133 h 1202267"/>
              <a:gd name="connsiteX115" fmla="*/ 2891367 w 3221567"/>
              <a:gd name="connsiteY115" fmla="*/ 101600 h 1202267"/>
              <a:gd name="connsiteX116" fmla="*/ 2929467 w 3221567"/>
              <a:gd name="connsiteY116" fmla="*/ 131233 h 1202267"/>
              <a:gd name="connsiteX117" fmla="*/ 2946400 w 3221567"/>
              <a:gd name="connsiteY117" fmla="*/ 139700 h 1202267"/>
              <a:gd name="connsiteX118" fmla="*/ 2971800 w 3221567"/>
              <a:gd name="connsiteY118" fmla="*/ 165100 h 1202267"/>
              <a:gd name="connsiteX119" fmla="*/ 2984500 w 3221567"/>
              <a:gd name="connsiteY119" fmla="*/ 173567 h 1202267"/>
              <a:gd name="connsiteX120" fmla="*/ 3005667 w 3221567"/>
              <a:gd name="connsiteY120" fmla="*/ 198967 h 1202267"/>
              <a:gd name="connsiteX121" fmla="*/ 3035300 w 3221567"/>
              <a:gd name="connsiteY121" fmla="*/ 228600 h 1202267"/>
              <a:gd name="connsiteX122" fmla="*/ 3056467 w 3221567"/>
              <a:gd name="connsiteY122" fmla="*/ 270933 h 1202267"/>
              <a:gd name="connsiteX123" fmla="*/ 3064933 w 3221567"/>
              <a:gd name="connsiteY123" fmla="*/ 283633 h 1202267"/>
              <a:gd name="connsiteX124" fmla="*/ 3069167 w 3221567"/>
              <a:gd name="connsiteY124" fmla="*/ 296333 h 1202267"/>
              <a:gd name="connsiteX125" fmla="*/ 3081867 w 3221567"/>
              <a:gd name="connsiteY125" fmla="*/ 317500 h 1202267"/>
              <a:gd name="connsiteX126" fmla="*/ 3098800 w 3221567"/>
              <a:gd name="connsiteY126" fmla="*/ 347133 h 1202267"/>
              <a:gd name="connsiteX127" fmla="*/ 3103033 w 3221567"/>
              <a:gd name="connsiteY127" fmla="*/ 359833 h 1202267"/>
              <a:gd name="connsiteX128" fmla="*/ 3107267 w 3221567"/>
              <a:gd name="connsiteY128" fmla="*/ 376767 h 1202267"/>
              <a:gd name="connsiteX129" fmla="*/ 3124200 w 3221567"/>
              <a:gd name="connsiteY129" fmla="*/ 414867 h 1202267"/>
              <a:gd name="connsiteX130" fmla="*/ 3132667 w 3221567"/>
              <a:gd name="connsiteY130" fmla="*/ 448733 h 1202267"/>
              <a:gd name="connsiteX131" fmla="*/ 3136900 w 3221567"/>
              <a:gd name="connsiteY131" fmla="*/ 461433 h 1202267"/>
              <a:gd name="connsiteX132" fmla="*/ 3145367 w 3221567"/>
              <a:gd name="connsiteY132" fmla="*/ 495300 h 1202267"/>
              <a:gd name="connsiteX133" fmla="*/ 3145367 w 3221567"/>
              <a:gd name="connsiteY133" fmla="*/ 541867 h 1202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3221567" h="1202267">
                <a:moveTo>
                  <a:pt x="3145367" y="541867"/>
                </a:moveTo>
                <a:lnTo>
                  <a:pt x="3145367" y="541867"/>
                </a:lnTo>
                <a:cubicBezTo>
                  <a:pt x="3149600" y="555978"/>
                  <a:pt x="3153164" y="570308"/>
                  <a:pt x="3158067" y="584200"/>
                </a:cubicBezTo>
                <a:cubicBezTo>
                  <a:pt x="3161644" y="594334"/>
                  <a:pt x="3167369" y="603638"/>
                  <a:pt x="3170767" y="613833"/>
                </a:cubicBezTo>
                <a:cubicBezTo>
                  <a:pt x="3172858" y="620106"/>
                  <a:pt x="3178380" y="655710"/>
                  <a:pt x="3179233" y="660400"/>
                </a:cubicBezTo>
                <a:cubicBezTo>
                  <a:pt x="3180520" y="667479"/>
                  <a:pt x="3181906" y="674543"/>
                  <a:pt x="3183467" y="681567"/>
                </a:cubicBezTo>
                <a:cubicBezTo>
                  <a:pt x="3184729" y="687246"/>
                  <a:pt x="3186659" y="692776"/>
                  <a:pt x="3187700" y="698500"/>
                </a:cubicBezTo>
                <a:cubicBezTo>
                  <a:pt x="3189485" y="708317"/>
                  <a:pt x="3190293" y="718291"/>
                  <a:pt x="3191933" y="728133"/>
                </a:cubicBezTo>
                <a:cubicBezTo>
                  <a:pt x="3193050" y="734836"/>
                  <a:pt x="3197865" y="758627"/>
                  <a:pt x="3200400" y="766233"/>
                </a:cubicBezTo>
                <a:cubicBezTo>
                  <a:pt x="3204213" y="777671"/>
                  <a:pt x="3209504" y="788592"/>
                  <a:pt x="3213100" y="800100"/>
                </a:cubicBezTo>
                <a:cubicBezTo>
                  <a:pt x="3216571" y="811207"/>
                  <a:pt x="3221567" y="833967"/>
                  <a:pt x="3221567" y="833967"/>
                </a:cubicBezTo>
                <a:cubicBezTo>
                  <a:pt x="3220156" y="859367"/>
                  <a:pt x="3220931" y="884983"/>
                  <a:pt x="3217333" y="910167"/>
                </a:cubicBezTo>
                <a:cubicBezTo>
                  <a:pt x="3216613" y="915204"/>
                  <a:pt x="3212465" y="919269"/>
                  <a:pt x="3208867" y="922867"/>
                </a:cubicBezTo>
                <a:cubicBezTo>
                  <a:pt x="3198701" y="933033"/>
                  <a:pt x="3195514" y="930404"/>
                  <a:pt x="3183467" y="935567"/>
                </a:cubicBezTo>
                <a:cubicBezTo>
                  <a:pt x="3177666" y="938053"/>
                  <a:pt x="3172621" y="942373"/>
                  <a:pt x="3166533" y="944033"/>
                </a:cubicBezTo>
                <a:cubicBezTo>
                  <a:pt x="3156907" y="946658"/>
                  <a:pt x="3146778" y="946856"/>
                  <a:pt x="3136900" y="948267"/>
                </a:cubicBezTo>
                <a:cubicBezTo>
                  <a:pt x="3105856" y="946856"/>
                  <a:pt x="3074678" y="947231"/>
                  <a:pt x="3043767" y="944033"/>
                </a:cubicBezTo>
                <a:cubicBezTo>
                  <a:pt x="3033548" y="942976"/>
                  <a:pt x="3024044" y="938270"/>
                  <a:pt x="3014133" y="935567"/>
                </a:cubicBezTo>
                <a:cubicBezTo>
                  <a:pt x="2990457" y="929110"/>
                  <a:pt x="2994576" y="931005"/>
                  <a:pt x="2963333" y="927100"/>
                </a:cubicBezTo>
                <a:cubicBezTo>
                  <a:pt x="2857500" y="929922"/>
                  <a:pt x="2751179" y="925033"/>
                  <a:pt x="2645833" y="935567"/>
                </a:cubicBezTo>
                <a:cubicBezTo>
                  <a:pt x="2567319" y="943418"/>
                  <a:pt x="2637516" y="936047"/>
                  <a:pt x="2569633" y="944033"/>
                </a:cubicBezTo>
                <a:lnTo>
                  <a:pt x="2459567" y="956733"/>
                </a:lnTo>
                <a:cubicBezTo>
                  <a:pt x="2438400" y="959555"/>
                  <a:pt x="2417308" y="963003"/>
                  <a:pt x="2396067" y="965200"/>
                </a:cubicBezTo>
                <a:cubicBezTo>
                  <a:pt x="2376366" y="967238"/>
                  <a:pt x="2356556" y="968022"/>
                  <a:pt x="2336800" y="969433"/>
                </a:cubicBezTo>
                <a:cubicBezTo>
                  <a:pt x="2248451" y="982055"/>
                  <a:pt x="2300830" y="976370"/>
                  <a:pt x="2197100" y="982133"/>
                </a:cubicBezTo>
                <a:cubicBezTo>
                  <a:pt x="2008615" y="992605"/>
                  <a:pt x="2207790" y="985235"/>
                  <a:pt x="1816100" y="990600"/>
                </a:cubicBezTo>
                <a:lnTo>
                  <a:pt x="1735667" y="1011767"/>
                </a:lnTo>
                <a:cubicBezTo>
                  <a:pt x="1730037" y="1013236"/>
                  <a:pt x="1724516" y="1015358"/>
                  <a:pt x="1718733" y="1016000"/>
                </a:cubicBezTo>
                <a:lnTo>
                  <a:pt x="1680633" y="1020233"/>
                </a:lnTo>
                <a:cubicBezTo>
                  <a:pt x="1514947" y="1089270"/>
                  <a:pt x="1682363" y="1022479"/>
                  <a:pt x="1612900" y="1045633"/>
                </a:cubicBezTo>
                <a:cubicBezTo>
                  <a:pt x="1605691" y="1048036"/>
                  <a:pt x="1598996" y="1051865"/>
                  <a:pt x="1591733" y="1054100"/>
                </a:cubicBezTo>
                <a:cubicBezTo>
                  <a:pt x="1580611" y="1057522"/>
                  <a:pt x="1569079" y="1059453"/>
                  <a:pt x="1557867" y="1062567"/>
                </a:cubicBezTo>
                <a:cubicBezTo>
                  <a:pt x="1508163" y="1076374"/>
                  <a:pt x="1506255" y="1080509"/>
                  <a:pt x="1447800" y="1092200"/>
                </a:cubicBezTo>
                <a:cubicBezTo>
                  <a:pt x="1428231" y="1096114"/>
                  <a:pt x="1408250" y="1097586"/>
                  <a:pt x="1388533" y="1100667"/>
                </a:cubicBezTo>
                <a:cubicBezTo>
                  <a:pt x="1354063" y="1106053"/>
                  <a:pt x="1280203" y="1118515"/>
                  <a:pt x="1244600" y="1126067"/>
                </a:cubicBezTo>
                <a:cubicBezTo>
                  <a:pt x="1115093" y="1153538"/>
                  <a:pt x="1227626" y="1131368"/>
                  <a:pt x="1113367" y="1159933"/>
                </a:cubicBezTo>
                <a:cubicBezTo>
                  <a:pt x="1105040" y="1162015"/>
                  <a:pt x="1096478" y="1163057"/>
                  <a:pt x="1087967" y="1164167"/>
                </a:cubicBezTo>
                <a:cubicBezTo>
                  <a:pt x="1064015" y="1167291"/>
                  <a:pt x="1039968" y="1169637"/>
                  <a:pt x="1016000" y="1172633"/>
                </a:cubicBezTo>
                <a:cubicBezTo>
                  <a:pt x="994811" y="1175282"/>
                  <a:pt x="973748" y="1178975"/>
                  <a:pt x="952500" y="1181100"/>
                </a:cubicBezTo>
                <a:cubicBezTo>
                  <a:pt x="935864" y="1182764"/>
                  <a:pt x="829929" y="1188808"/>
                  <a:pt x="817033" y="1189567"/>
                </a:cubicBezTo>
                <a:cubicBezTo>
                  <a:pt x="809978" y="1190978"/>
                  <a:pt x="803006" y="1192908"/>
                  <a:pt x="795867" y="1193800"/>
                </a:cubicBezTo>
                <a:cubicBezTo>
                  <a:pt x="777009" y="1196157"/>
                  <a:pt x="710503" y="1201018"/>
                  <a:pt x="694267" y="1202267"/>
                </a:cubicBezTo>
                <a:lnTo>
                  <a:pt x="486833" y="1198033"/>
                </a:lnTo>
                <a:cubicBezTo>
                  <a:pt x="478255" y="1197721"/>
                  <a:pt x="469924" y="1195058"/>
                  <a:pt x="461433" y="1193800"/>
                </a:cubicBezTo>
                <a:cubicBezTo>
                  <a:pt x="431822" y="1189413"/>
                  <a:pt x="402319" y="1184078"/>
                  <a:pt x="372533" y="1181100"/>
                </a:cubicBezTo>
                <a:lnTo>
                  <a:pt x="330200" y="1176867"/>
                </a:lnTo>
                <a:cubicBezTo>
                  <a:pt x="320290" y="1175701"/>
                  <a:pt x="310495" y="1173626"/>
                  <a:pt x="300567" y="1172633"/>
                </a:cubicBezTo>
                <a:cubicBezTo>
                  <a:pt x="282259" y="1170802"/>
                  <a:pt x="263878" y="1169811"/>
                  <a:pt x="245533" y="1168400"/>
                </a:cubicBezTo>
                <a:cubicBezTo>
                  <a:pt x="238478" y="1166989"/>
                  <a:pt x="231347" y="1165912"/>
                  <a:pt x="224367" y="1164167"/>
                </a:cubicBezTo>
                <a:cubicBezTo>
                  <a:pt x="220038" y="1163085"/>
                  <a:pt x="215729" y="1161780"/>
                  <a:pt x="211667" y="1159933"/>
                </a:cubicBezTo>
                <a:cubicBezTo>
                  <a:pt x="190204" y="1150177"/>
                  <a:pt x="177436" y="1144797"/>
                  <a:pt x="160867" y="1130300"/>
                </a:cubicBezTo>
                <a:cubicBezTo>
                  <a:pt x="122131" y="1096407"/>
                  <a:pt x="166365" y="1131566"/>
                  <a:pt x="127000" y="1092200"/>
                </a:cubicBezTo>
                <a:cubicBezTo>
                  <a:pt x="119207" y="1084407"/>
                  <a:pt x="110300" y="1077799"/>
                  <a:pt x="101600" y="1071033"/>
                </a:cubicBezTo>
                <a:cubicBezTo>
                  <a:pt x="97584" y="1067909"/>
                  <a:pt x="92498" y="1066165"/>
                  <a:pt x="88900" y="1062567"/>
                </a:cubicBezTo>
                <a:cubicBezTo>
                  <a:pt x="81530" y="1055197"/>
                  <a:pt x="69542" y="1035550"/>
                  <a:pt x="59267" y="1028700"/>
                </a:cubicBezTo>
                <a:cubicBezTo>
                  <a:pt x="55554" y="1026225"/>
                  <a:pt x="50800" y="1025878"/>
                  <a:pt x="46567" y="1024467"/>
                </a:cubicBezTo>
                <a:cubicBezTo>
                  <a:pt x="16934" y="1004711"/>
                  <a:pt x="26812" y="1016000"/>
                  <a:pt x="12700" y="994833"/>
                </a:cubicBezTo>
                <a:cubicBezTo>
                  <a:pt x="9788" y="980273"/>
                  <a:pt x="8221" y="970691"/>
                  <a:pt x="4233" y="956733"/>
                </a:cubicBezTo>
                <a:cubicBezTo>
                  <a:pt x="3007" y="952442"/>
                  <a:pt x="1411" y="948266"/>
                  <a:pt x="0" y="944033"/>
                </a:cubicBezTo>
                <a:cubicBezTo>
                  <a:pt x="6453" y="892404"/>
                  <a:pt x="-1652" y="926722"/>
                  <a:pt x="12700" y="893233"/>
                </a:cubicBezTo>
                <a:cubicBezTo>
                  <a:pt x="14458" y="889131"/>
                  <a:pt x="14458" y="884246"/>
                  <a:pt x="16933" y="880533"/>
                </a:cubicBezTo>
                <a:cubicBezTo>
                  <a:pt x="25858" y="867146"/>
                  <a:pt x="38289" y="856229"/>
                  <a:pt x="46567" y="842433"/>
                </a:cubicBezTo>
                <a:cubicBezTo>
                  <a:pt x="61885" y="816904"/>
                  <a:pt x="52421" y="825831"/>
                  <a:pt x="71967" y="812800"/>
                </a:cubicBezTo>
                <a:cubicBezTo>
                  <a:pt x="79022" y="801511"/>
                  <a:pt x="88923" y="791562"/>
                  <a:pt x="93133" y="778933"/>
                </a:cubicBezTo>
                <a:cubicBezTo>
                  <a:pt x="94544" y="774700"/>
                  <a:pt x="95371" y="770224"/>
                  <a:pt x="97367" y="766233"/>
                </a:cubicBezTo>
                <a:cubicBezTo>
                  <a:pt x="99642" y="761682"/>
                  <a:pt x="103767" y="758182"/>
                  <a:pt x="105833" y="753533"/>
                </a:cubicBezTo>
                <a:cubicBezTo>
                  <a:pt x="109458" y="745377"/>
                  <a:pt x="110309" y="736115"/>
                  <a:pt x="114300" y="728133"/>
                </a:cubicBezTo>
                <a:lnTo>
                  <a:pt x="122767" y="711200"/>
                </a:lnTo>
                <a:cubicBezTo>
                  <a:pt x="124178" y="701322"/>
                  <a:pt x="125043" y="691351"/>
                  <a:pt x="127000" y="681567"/>
                </a:cubicBezTo>
                <a:cubicBezTo>
                  <a:pt x="129282" y="670157"/>
                  <a:pt x="132645" y="658989"/>
                  <a:pt x="135467" y="647700"/>
                </a:cubicBezTo>
                <a:cubicBezTo>
                  <a:pt x="136878" y="642056"/>
                  <a:pt x="138744" y="636506"/>
                  <a:pt x="139700" y="630767"/>
                </a:cubicBezTo>
                <a:cubicBezTo>
                  <a:pt x="141111" y="622300"/>
                  <a:pt x="140632" y="613290"/>
                  <a:pt x="143933" y="605367"/>
                </a:cubicBezTo>
                <a:cubicBezTo>
                  <a:pt x="147847" y="595974"/>
                  <a:pt x="160867" y="579967"/>
                  <a:pt x="160867" y="579967"/>
                </a:cubicBezTo>
                <a:cubicBezTo>
                  <a:pt x="164820" y="568108"/>
                  <a:pt x="171907" y="545185"/>
                  <a:pt x="177800" y="533400"/>
                </a:cubicBezTo>
                <a:cubicBezTo>
                  <a:pt x="180075" y="528849"/>
                  <a:pt x="183445" y="524933"/>
                  <a:pt x="186267" y="520700"/>
                </a:cubicBezTo>
                <a:cubicBezTo>
                  <a:pt x="195946" y="491661"/>
                  <a:pt x="184512" y="527715"/>
                  <a:pt x="194733" y="486833"/>
                </a:cubicBezTo>
                <a:cubicBezTo>
                  <a:pt x="195815" y="482504"/>
                  <a:pt x="197885" y="478462"/>
                  <a:pt x="198967" y="474133"/>
                </a:cubicBezTo>
                <a:cubicBezTo>
                  <a:pt x="200712" y="467153"/>
                  <a:pt x="201639" y="459991"/>
                  <a:pt x="203200" y="452967"/>
                </a:cubicBezTo>
                <a:cubicBezTo>
                  <a:pt x="204462" y="447287"/>
                  <a:pt x="206171" y="441713"/>
                  <a:pt x="207433" y="436033"/>
                </a:cubicBezTo>
                <a:cubicBezTo>
                  <a:pt x="208994" y="429009"/>
                  <a:pt x="210380" y="421946"/>
                  <a:pt x="211667" y="414867"/>
                </a:cubicBezTo>
                <a:cubicBezTo>
                  <a:pt x="213203" y="406422"/>
                  <a:pt x="214038" y="397846"/>
                  <a:pt x="215900" y="389467"/>
                </a:cubicBezTo>
                <a:cubicBezTo>
                  <a:pt x="216868" y="385111"/>
                  <a:pt x="219165" y="381123"/>
                  <a:pt x="220133" y="376767"/>
                </a:cubicBezTo>
                <a:cubicBezTo>
                  <a:pt x="227097" y="345431"/>
                  <a:pt x="222483" y="349971"/>
                  <a:pt x="228600" y="313267"/>
                </a:cubicBezTo>
                <a:cubicBezTo>
                  <a:pt x="229334" y="308865"/>
                  <a:pt x="231422" y="304800"/>
                  <a:pt x="232833" y="300567"/>
                </a:cubicBezTo>
                <a:cubicBezTo>
                  <a:pt x="234244" y="279400"/>
                  <a:pt x="235556" y="258227"/>
                  <a:pt x="237067" y="237067"/>
                </a:cubicBezTo>
                <a:cubicBezTo>
                  <a:pt x="241227" y="178830"/>
                  <a:pt x="235583" y="199186"/>
                  <a:pt x="245533" y="169333"/>
                </a:cubicBezTo>
                <a:cubicBezTo>
                  <a:pt x="246944" y="152400"/>
                  <a:pt x="246636" y="135234"/>
                  <a:pt x="249767" y="118533"/>
                </a:cubicBezTo>
                <a:cubicBezTo>
                  <a:pt x="250930" y="112331"/>
                  <a:pt x="255102" y="107079"/>
                  <a:pt x="258233" y="101600"/>
                </a:cubicBezTo>
                <a:cubicBezTo>
                  <a:pt x="266944" y="86356"/>
                  <a:pt x="267719" y="87340"/>
                  <a:pt x="283633" y="76200"/>
                </a:cubicBezTo>
                <a:cubicBezTo>
                  <a:pt x="291969" y="70365"/>
                  <a:pt x="300138" y="64209"/>
                  <a:pt x="309033" y="59267"/>
                </a:cubicBezTo>
                <a:cubicBezTo>
                  <a:pt x="312934" y="57100"/>
                  <a:pt x="317815" y="57170"/>
                  <a:pt x="321733" y="55033"/>
                </a:cubicBezTo>
                <a:cubicBezTo>
                  <a:pt x="324977" y="53264"/>
                  <a:pt x="354505" y="30783"/>
                  <a:pt x="368300" y="29633"/>
                </a:cubicBezTo>
                <a:cubicBezTo>
                  <a:pt x="397864" y="27169"/>
                  <a:pt x="427557" y="26586"/>
                  <a:pt x="457200" y="25400"/>
                </a:cubicBezTo>
                <a:lnTo>
                  <a:pt x="579967" y="21167"/>
                </a:lnTo>
                <a:cubicBezTo>
                  <a:pt x="596900" y="18345"/>
                  <a:pt x="613773" y="15128"/>
                  <a:pt x="630767" y="12700"/>
                </a:cubicBezTo>
                <a:cubicBezTo>
                  <a:pt x="652993" y="9525"/>
                  <a:pt x="664239" y="8153"/>
                  <a:pt x="685800" y="4233"/>
                </a:cubicBezTo>
                <a:cubicBezTo>
                  <a:pt x="692879" y="2946"/>
                  <a:pt x="699911" y="1411"/>
                  <a:pt x="706967" y="0"/>
                </a:cubicBezTo>
                <a:lnTo>
                  <a:pt x="884767" y="4233"/>
                </a:lnTo>
                <a:lnTo>
                  <a:pt x="1028700" y="8467"/>
                </a:lnTo>
                <a:lnTo>
                  <a:pt x="1253067" y="12700"/>
                </a:lnTo>
                <a:cubicBezTo>
                  <a:pt x="1294916" y="18678"/>
                  <a:pt x="1306294" y="20618"/>
                  <a:pt x="1358900" y="25400"/>
                </a:cubicBezTo>
                <a:cubicBezTo>
                  <a:pt x="1374422" y="26811"/>
                  <a:pt x="1389887" y="29181"/>
                  <a:pt x="1405467" y="29633"/>
                </a:cubicBezTo>
                <a:cubicBezTo>
                  <a:pt x="1487289" y="32005"/>
                  <a:pt x="1569156" y="32456"/>
                  <a:pt x="1651000" y="33867"/>
                </a:cubicBezTo>
                <a:cubicBezTo>
                  <a:pt x="1883780" y="22511"/>
                  <a:pt x="1766659" y="24021"/>
                  <a:pt x="2002367" y="29633"/>
                </a:cubicBezTo>
                <a:cubicBezTo>
                  <a:pt x="2051596" y="41942"/>
                  <a:pt x="2016913" y="34966"/>
                  <a:pt x="2120900" y="29633"/>
                </a:cubicBezTo>
                <a:cubicBezTo>
                  <a:pt x="2142086" y="28547"/>
                  <a:pt x="2163208" y="26363"/>
                  <a:pt x="2184400" y="25400"/>
                </a:cubicBezTo>
                <a:cubicBezTo>
                  <a:pt x="2225304" y="23541"/>
                  <a:pt x="2266250" y="22721"/>
                  <a:pt x="2307167" y="21167"/>
                </a:cubicBezTo>
                <a:cubicBezTo>
                  <a:pt x="2522071" y="13006"/>
                  <a:pt x="2454563" y="16717"/>
                  <a:pt x="2586567" y="8467"/>
                </a:cubicBezTo>
                <a:cubicBezTo>
                  <a:pt x="2634545" y="9878"/>
                  <a:pt x="2682643" y="9019"/>
                  <a:pt x="2730500" y="12700"/>
                </a:cubicBezTo>
                <a:cubicBezTo>
                  <a:pt x="2738077" y="13283"/>
                  <a:pt x="2744388" y="18983"/>
                  <a:pt x="2751667" y="21167"/>
                </a:cubicBezTo>
                <a:cubicBezTo>
                  <a:pt x="2763742" y="24789"/>
                  <a:pt x="2774359" y="24046"/>
                  <a:pt x="2785533" y="29633"/>
                </a:cubicBezTo>
                <a:cubicBezTo>
                  <a:pt x="2792893" y="33313"/>
                  <a:pt x="2799341" y="38653"/>
                  <a:pt x="2806700" y="42333"/>
                </a:cubicBezTo>
                <a:cubicBezTo>
                  <a:pt x="2841756" y="59862"/>
                  <a:pt x="2795701" y="30769"/>
                  <a:pt x="2832100" y="55033"/>
                </a:cubicBezTo>
                <a:cubicBezTo>
                  <a:pt x="2851035" y="83434"/>
                  <a:pt x="2828730" y="55609"/>
                  <a:pt x="2853267" y="71967"/>
                </a:cubicBezTo>
                <a:cubicBezTo>
                  <a:pt x="2862437" y="78080"/>
                  <a:pt x="2869968" y="86367"/>
                  <a:pt x="2878667" y="93133"/>
                </a:cubicBezTo>
                <a:cubicBezTo>
                  <a:pt x="2882683" y="96257"/>
                  <a:pt x="2887297" y="98547"/>
                  <a:pt x="2891367" y="101600"/>
                </a:cubicBezTo>
                <a:cubicBezTo>
                  <a:pt x="2904238" y="111253"/>
                  <a:pt x="2915077" y="124037"/>
                  <a:pt x="2929467" y="131233"/>
                </a:cubicBezTo>
                <a:cubicBezTo>
                  <a:pt x="2935111" y="134055"/>
                  <a:pt x="2941472" y="135758"/>
                  <a:pt x="2946400" y="139700"/>
                </a:cubicBezTo>
                <a:cubicBezTo>
                  <a:pt x="2955750" y="147180"/>
                  <a:pt x="2961837" y="158458"/>
                  <a:pt x="2971800" y="165100"/>
                </a:cubicBezTo>
                <a:cubicBezTo>
                  <a:pt x="2976033" y="167922"/>
                  <a:pt x="2980591" y="170310"/>
                  <a:pt x="2984500" y="173567"/>
                </a:cubicBezTo>
                <a:cubicBezTo>
                  <a:pt x="3010437" y="195182"/>
                  <a:pt x="2985687" y="176767"/>
                  <a:pt x="3005667" y="198967"/>
                </a:cubicBezTo>
                <a:cubicBezTo>
                  <a:pt x="3015012" y="209350"/>
                  <a:pt x="3029053" y="216106"/>
                  <a:pt x="3035300" y="228600"/>
                </a:cubicBezTo>
                <a:cubicBezTo>
                  <a:pt x="3042356" y="242711"/>
                  <a:pt x="3047716" y="257806"/>
                  <a:pt x="3056467" y="270933"/>
                </a:cubicBezTo>
                <a:cubicBezTo>
                  <a:pt x="3059289" y="275166"/>
                  <a:pt x="3062658" y="279082"/>
                  <a:pt x="3064933" y="283633"/>
                </a:cubicBezTo>
                <a:cubicBezTo>
                  <a:pt x="3066929" y="287624"/>
                  <a:pt x="3067171" y="292342"/>
                  <a:pt x="3069167" y="296333"/>
                </a:cubicBezTo>
                <a:cubicBezTo>
                  <a:pt x="3072847" y="303692"/>
                  <a:pt x="3077871" y="310307"/>
                  <a:pt x="3081867" y="317500"/>
                </a:cubicBezTo>
                <a:cubicBezTo>
                  <a:pt x="3099769" y="349724"/>
                  <a:pt x="3081059" y="320523"/>
                  <a:pt x="3098800" y="347133"/>
                </a:cubicBezTo>
                <a:cubicBezTo>
                  <a:pt x="3100211" y="351366"/>
                  <a:pt x="3101807" y="355542"/>
                  <a:pt x="3103033" y="359833"/>
                </a:cubicBezTo>
                <a:cubicBezTo>
                  <a:pt x="3104631" y="365428"/>
                  <a:pt x="3105427" y="371247"/>
                  <a:pt x="3107267" y="376767"/>
                </a:cubicBezTo>
                <a:cubicBezTo>
                  <a:pt x="3112673" y="392985"/>
                  <a:pt x="3116823" y="400112"/>
                  <a:pt x="3124200" y="414867"/>
                </a:cubicBezTo>
                <a:cubicBezTo>
                  <a:pt x="3127022" y="426156"/>
                  <a:pt x="3128988" y="437694"/>
                  <a:pt x="3132667" y="448733"/>
                </a:cubicBezTo>
                <a:cubicBezTo>
                  <a:pt x="3134078" y="452966"/>
                  <a:pt x="3135818" y="457104"/>
                  <a:pt x="3136900" y="461433"/>
                </a:cubicBezTo>
                <a:cubicBezTo>
                  <a:pt x="3147113" y="502287"/>
                  <a:pt x="3135692" y="466279"/>
                  <a:pt x="3145367" y="495300"/>
                </a:cubicBezTo>
                <a:cubicBezTo>
                  <a:pt x="3150296" y="524876"/>
                  <a:pt x="3145367" y="534106"/>
                  <a:pt x="3145367" y="541867"/>
                </a:cubicBezTo>
                <a:close/>
              </a:path>
            </a:pathLst>
          </a:cu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1063D175-5DBD-47E3-8B42-A9B4C5AC9692}"/>
              </a:ext>
            </a:extLst>
          </p:cNvPr>
          <p:cNvSpPr/>
          <p:nvPr/>
        </p:nvSpPr>
        <p:spPr>
          <a:xfrm>
            <a:off x="1909234" y="3276601"/>
            <a:ext cx="2863381" cy="905933"/>
          </a:xfrm>
          <a:custGeom>
            <a:avLst/>
            <a:gdLst>
              <a:gd name="connsiteX0" fmla="*/ 2832100 w 2863381"/>
              <a:gd name="connsiteY0" fmla="*/ 563033 h 905933"/>
              <a:gd name="connsiteX1" fmla="*/ 2832100 w 2863381"/>
              <a:gd name="connsiteY1" fmla="*/ 563033 h 905933"/>
              <a:gd name="connsiteX2" fmla="*/ 2806700 w 2863381"/>
              <a:gd name="connsiteY2" fmla="*/ 533400 h 905933"/>
              <a:gd name="connsiteX3" fmla="*/ 2789767 w 2863381"/>
              <a:gd name="connsiteY3" fmla="*/ 516467 h 905933"/>
              <a:gd name="connsiteX4" fmla="*/ 2772834 w 2863381"/>
              <a:gd name="connsiteY4" fmla="*/ 482600 h 905933"/>
              <a:gd name="connsiteX5" fmla="*/ 2764367 w 2863381"/>
              <a:gd name="connsiteY5" fmla="*/ 465667 h 905933"/>
              <a:gd name="connsiteX6" fmla="*/ 2755900 w 2863381"/>
              <a:gd name="connsiteY6" fmla="*/ 448733 h 905933"/>
              <a:gd name="connsiteX7" fmla="*/ 2734734 w 2863381"/>
              <a:gd name="connsiteY7" fmla="*/ 423333 h 905933"/>
              <a:gd name="connsiteX8" fmla="*/ 2713567 w 2863381"/>
              <a:gd name="connsiteY8" fmla="*/ 402167 h 905933"/>
              <a:gd name="connsiteX9" fmla="*/ 2705100 w 2863381"/>
              <a:gd name="connsiteY9" fmla="*/ 389467 h 905933"/>
              <a:gd name="connsiteX10" fmla="*/ 2700867 w 2863381"/>
              <a:gd name="connsiteY10" fmla="*/ 376767 h 905933"/>
              <a:gd name="connsiteX11" fmla="*/ 2688167 w 2863381"/>
              <a:gd name="connsiteY11" fmla="*/ 359833 h 905933"/>
              <a:gd name="connsiteX12" fmla="*/ 2679700 w 2863381"/>
              <a:gd name="connsiteY12" fmla="*/ 342900 h 905933"/>
              <a:gd name="connsiteX13" fmla="*/ 2671234 w 2863381"/>
              <a:gd name="connsiteY13" fmla="*/ 309033 h 905933"/>
              <a:gd name="connsiteX14" fmla="*/ 2667000 w 2863381"/>
              <a:gd name="connsiteY14" fmla="*/ 292100 h 905933"/>
              <a:gd name="connsiteX15" fmla="*/ 2662767 w 2863381"/>
              <a:gd name="connsiteY15" fmla="*/ 279400 h 905933"/>
              <a:gd name="connsiteX16" fmla="*/ 2658534 w 2863381"/>
              <a:gd name="connsiteY16" fmla="*/ 198967 h 905933"/>
              <a:gd name="connsiteX17" fmla="*/ 2654300 w 2863381"/>
              <a:gd name="connsiteY17" fmla="*/ 186267 h 905933"/>
              <a:gd name="connsiteX18" fmla="*/ 2637367 w 2863381"/>
              <a:gd name="connsiteY18" fmla="*/ 156633 h 905933"/>
              <a:gd name="connsiteX19" fmla="*/ 2616200 w 2863381"/>
              <a:gd name="connsiteY19" fmla="*/ 127000 h 905933"/>
              <a:gd name="connsiteX20" fmla="*/ 2595034 w 2863381"/>
              <a:gd name="connsiteY20" fmla="*/ 93133 h 905933"/>
              <a:gd name="connsiteX21" fmla="*/ 2586567 w 2863381"/>
              <a:gd name="connsiteY21" fmla="*/ 80433 h 905933"/>
              <a:gd name="connsiteX22" fmla="*/ 2552700 w 2863381"/>
              <a:gd name="connsiteY22" fmla="*/ 59267 h 905933"/>
              <a:gd name="connsiteX23" fmla="*/ 2518834 w 2863381"/>
              <a:gd name="connsiteY23" fmla="*/ 38100 h 905933"/>
              <a:gd name="connsiteX24" fmla="*/ 2501900 w 2863381"/>
              <a:gd name="connsiteY24" fmla="*/ 33867 h 905933"/>
              <a:gd name="connsiteX25" fmla="*/ 2484967 w 2863381"/>
              <a:gd name="connsiteY25" fmla="*/ 25400 h 905933"/>
              <a:gd name="connsiteX26" fmla="*/ 2446867 w 2863381"/>
              <a:gd name="connsiteY26" fmla="*/ 16933 h 905933"/>
              <a:gd name="connsiteX27" fmla="*/ 2379134 w 2863381"/>
              <a:gd name="connsiteY27" fmla="*/ 4233 h 905933"/>
              <a:gd name="connsiteX28" fmla="*/ 2294467 w 2863381"/>
              <a:gd name="connsiteY28" fmla="*/ 0 h 905933"/>
              <a:gd name="connsiteX29" fmla="*/ 2057400 w 2863381"/>
              <a:gd name="connsiteY29" fmla="*/ 4233 h 905933"/>
              <a:gd name="connsiteX30" fmla="*/ 2002367 w 2863381"/>
              <a:gd name="connsiteY30" fmla="*/ 12700 h 905933"/>
              <a:gd name="connsiteX31" fmla="*/ 1964267 w 2863381"/>
              <a:gd name="connsiteY31" fmla="*/ 16933 h 905933"/>
              <a:gd name="connsiteX32" fmla="*/ 1934634 w 2863381"/>
              <a:gd name="connsiteY32" fmla="*/ 21167 h 905933"/>
              <a:gd name="connsiteX33" fmla="*/ 1900767 w 2863381"/>
              <a:gd name="connsiteY33" fmla="*/ 25400 h 905933"/>
              <a:gd name="connsiteX34" fmla="*/ 1858434 w 2863381"/>
              <a:gd name="connsiteY34" fmla="*/ 33867 h 905933"/>
              <a:gd name="connsiteX35" fmla="*/ 1811867 w 2863381"/>
              <a:gd name="connsiteY35" fmla="*/ 38100 h 905933"/>
              <a:gd name="connsiteX36" fmla="*/ 1621367 w 2863381"/>
              <a:gd name="connsiteY36" fmla="*/ 33867 h 905933"/>
              <a:gd name="connsiteX37" fmla="*/ 1587500 w 2863381"/>
              <a:gd name="connsiteY37" fmla="*/ 29633 h 905933"/>
              <a:gd name="connsiteX38" fmla="*/ 1490134 w 2863381"/>
              <a:gd name="connsiteY38" fmla="*/ 25400 h 905933"/>
              <a:gd name="connsiteX39" fmla="*/ 1295400 w 2863381"/>
              <a:gd name="connsiteY39" fmla="*/ 16933 h 905933"/>
              <a:gd name="connsiteX40" fmla="*/ 1248834 w 2863381"/>
              <a:gd name="connsiteY40" fmla="*/ 12700 h 905933"/>
              <a:gd name="connsiteX41" fmla="*/ 1037167 w 2863381"/>
              <a:gd name="connsiteY41" fmla="*/ 16933 h 905933"/>
              <a:gd name="connsiteX42" fmla="*/ 1016000 w 2863381"/>
              <a:gd name="connsiteY42" fmla="*/ 21167 h 905933"/>
              <a:gd name="connsiteX43" fmla="*/ 982134 w 2863381"/>
              <a:gd name="connsiteY43" fmla="*/ 25400 h 905933"/>
              <a:gd name="connsiteX44" fmla="*/ 969434 w 2863381"/>
              <a:gd name="connsiteY44" fmla="*/ 29633 h 905933"/>
              <a:gd name="connsiteX45" fmla="*/ 944034 w 2863381"/>
              <a:gd name="connsiteY45" fmla="*/ 33867 h 905933"/>
              <a:gd name="connsiteX46" fmla="*/ 922867 w 2863381"/>
              <a:gd name="connsiteY46" fmla="*/ 38100 h 905933"/>
              <a:gd name="connsiteX47" fmla="*/ 889000 w 2863381"/>
              <a:gd name="connsiteY47" fmla="*/ 50800 h 905933"/>
              <a:gd name="connsiteX48" fmla="*/ 872067 w 2863381"/>
              <a:gd name="connsiteY48" fmla="*/ 55033 h 905933"/>
              <a:gd name="connsiteX49" fmla="*/ 859367 w 2863381"/>
              <a:gd name="connsiteY49" fmla="*/ 63500 h 905933"/>
              <a:gd name="connsiteX50" fmla="*/ 804334 w 2863381"/>
              <a:gd name="connsiteY50" fmla="*/ 80433 h 905933"/>
              <a:gd name="connsiteX51" fmla="*/ 778934 w 2863381"/>
              <a:gd name="connsiteY51" fmla="*/ 88900 h 905933"/>
              <a:gd name="connsiteX52" fmla="*/ 762000 w 2863381"/>
              <a:gd name="connsiteY52" fmla="*/ 93133 h 905933"/>
              <a:gd name="connsiteX53" fmla="*/ 740834 w 2863381"/>
              <a:gd name="connsiteY53" fmla="*/ 101600 h 905933"/>
              <a:gd name="connsiteX54" fmla="*/ 719667 w 2863381"/>
              <a:gd name="connsiteY54" fmla="*/ 105833 h 905933"/>
              <a:gd name="connsiteX55" fmla="*/ 706967 w 2863381"/>
              <a:gd name="connsiteY55" fmla="*/ 110067 h 905933"/>
              <a:gd name="connsiteX56" fmla="*/ 656167 w 2863381"/>
              <a:gd name="connsiteY56" fmla="*/ 114300 h 905933"/>
              <a:gd name="connsiteX57" fmla="*/ 626534 w 2863381"/>
              <a:gd name="connsiteY57" fmla="*/ 118533 h 905933"/>
              <a:gd name="connsiteX58" fmla="*/ 609600 w 2863381"/>
              <a:gd name="connsiteY58" fmla="*/ 122767 h 905933"/>
              <a:gd name="connsiteX59" fmla="*/ 554567 w 2863381"/>
              <a:gd name="connsiteY59" fmla="*/ 127000 h 905933"/>
              <a:gd name="connsiteX60" fmla="*/ 325967 w 2863381"/>
              <a:gd name="connsiteY60" fmla="*/ 135467 h 905933"/>
              <a:gd name="connsiteX61" fmla="*/ 287867 w 2863381"/>
              <a:gd name="connsiteY61" fmla="*/ 148167 h 905933"/>
              <a:gd name="connsiteX62" fmla="*/ 258234 w 2863381"/>
              <a:gd name="connsiteY62" fmla="*/ 160867 h 905933"/>
              <a:gd name="connsiteX63" fmla="*/ 224367 w 2863381"/>
              <a:gd name="connsiteY63" fmla="*/ 177800 h 905933"/>
              <a:gd name="connsiteX64" fmla="*/ 190500 w 2863381"/>
              <a:gd name="connsiteY64" fmla="*/ 203200 h 905933"/>
              <a:gd name="connsiteX65" fmla="*/ 156634 w 2863381"/>
              <a:gd name="connsiteY65" fmla="*/ 224367 h 905933"/>
              <a:gd name="connsiteX66" fmla="*/ 131234 w 2863381"/>
              <a:gd name="connsiteY66" fmla="*/ 262467 h 905933"/>
              <a:gd name="connsiteX67" fmla="*/ 122767 w 2863381"/>
              <a:gd name="connsiteY67" fmla="*/ 287867 h 905933"/>
              <a:gd name="connsiteX68" fmla="*/ 118534 w 2863381"/>
              <a:gd name="connsiteY68" fmla="*/ 304800 h 905933"/>
              <a:gd name="connsiteX69" fmla="*/ 110067 w 2863381"/>
              <a:gd name="connsiteY69" fmla="*/ 317500 h 905933"/>
              <a:gd name="connsiteX70" fmla="*/ 110067 w 2863381"/>
              <a:gd name="connsiteY70" fmla="*/ 516467 h 905933"/>
              <a:gd name="connsiteX71" fmla="*/ 114300 w 2863381"/>
              <a:gd name="connsiteY71" fmla="*/ 643467 h 905933"/>
              <a:gd name="connsiteX72" fmla="*/ 105834 w 2863381"/>
              <a:gd name="connsiteY72" fmla="*/ 694267 h 905933"/>
              <a:gd name="connsiteX73" fmla="*/ 101600 w 2863381"/>
              <a:gd name="connsiteY73" fmla="*/ 706967 h 905933"/>
              <a:gd name="connsiteX74" fmla="*/ 84667 w 2863381"/>
              <a:gd name="connsiteY74" fmla="*/ 732367 h 905933"/>
              <a:gd name="connsiteX75" fmla="*/ 71967 w 2863381"/>
              <a:gd name="connsiteY75" fmla="*/ 749300 h 905933"/>
              <a:gd name="connsiteX76" fmla="*/ 42334 w 2863381"/>
              <a:gd name="connsiteY76" fmla="*/ 762000 h 905933"/>
              <a:gd name="connsiteX77" fmla="*/ 29634 w 2863381"/>
              <a:gd name="connsiteY77" fmla="*/ 770467 h 905933"/>
              <a:gd name="connsiteX78" fmla="*/ 12700 w 2863381"/>
              <a:gd name="connsiteY78" fmla="*/ 778933 h 905933"/>
              <a:gd name="connsiteX79" fmla="*/ 0 w 2863381"/>
              <a:gd name="connsiteY79" fmla="*/ 791633 h 905933"/>
              <a:gd name="connsiteX80" fmla="*/ 4234 w 2863381"/>
              <a:gd name="connsiteY80" fmla="*/ 825500 h 905933"/>
              <a:gd name="connsiteX81" fmla="*/ 12700 w 2863381"/>
              <a:gd name="connsiteY81" fmla="*/ 842433 h 905933"/>
              <a:gd name="connsiteX82" fmla="*/ 29634 w 2863381"/>
              <a:gd name="connsiteY82" fmla="*/ 867833 h 905933"/>
              <a:gd name="connsiteX83" fmla="*/ 63500 w 2863381"/>
              <a:gd name="connsiteY83" fmla="*/ 889000 h 905933"/>
              <a:gd name="connsiteX84" fmla="*/ 76200 w 2863381"/>
              <a:gd name="connsiteY84" fmla="*/ 893233 h 905933"/>
              <a:gd name="connsiteX85" fmla="*/ 88900 w 2863381"/>
              <a:gd name="connsiteY85" fmla="*/ 901700 h 905933"/>
              <a:gd name="connsiteX86" fmla="*/ 101600 w 2863381"/>
              <a:gd name="connsiteY86" fmla="*/ 905933 h 905933"/>
              <a:gd name="connsiteX87" fmla="*/ 207434 w 2863381"/>
              <a:gd name="connsiteY87" fmla="*/ 901700 h 905933"/>
              <a:gd name="connsiteX88" fmla="*/ 249767 w 2863381"/>
              <a:gd name="connsiteY88" fmla="*/ 897467 h 905933"/>
              <a:gd name="connsiteX89" fmla="*/ 287867 w 2863381"/>
              <a:gd name="connsiteY89" fmla="*/ 889000 h 905933"/>
              <a:gd name="connsiteX90" fmla="*/ 342900 w 2863381"/>
              <a:gd name="connsiteY90" fmla="*/ 884767 h 905933"/>
              <a:gd name="connsiteX91" fmla="*/ 364067 w 2863381"/>
              <a:gd name="connsiteY91" fmla="*/ 880533 h 905933"/>
              <a:gd name="connsiteX92" fmla="*/ 406400 w 2863381"/>
              <a:gd name="connsiteY92" fmla="*/ 867833 h 905933"/>
              <a:gd name="connsiteX93" fmla="*/ 592667 w 2863381"/>
              <a:gd name="connsiteY93" fmla="*/ 872067 h 905933"/>
              <a:gd name="connsiteX94" fmla="*/ 664634 w 2863381"/>
              <a:gd name="connsiteY94" fmla="*/ 880533 h 905933"/>
              <a:gd name="connsiteX95" fmla="*/ 711200 w 2863381"/>
              <a:gd name="connsiteY95" fmla="*/ 889000 h 905933"/>
              <a:gd name="connsiteX96" fmla="*/ 774700 w 2863381"/>
              <a:gd name="connsiteY96" fmla="*/ 893233 h 905933"/>
              <a:gd name="connsiteX97" fmla="*/ 1100667 w 2863381"/>
              <a:gd name="connsiteY97" fmla="*/ 884767 h 905933"/>
              <a:gd name="connsiteX98" fmla="*/ 1325034 w 2863381"/>
              <a:gd name="connsiteY98" fmla="*/ 889000 h 905933"/>
              <a:gd name="connsiteX99" fmla="*/ 1464734 w 2863381"/>
              <a:gd name="connsiteY99" fmla="*/ 884767 h 905933"/>
              <a:gd name="connsiteX100" fmla="*/ 1485900 w 2863381"/>
              <a:gd name="connsiteY100" fmla="*/ 876300 h 905933"/>
              <a:gd name="connsiteX101" fmla="*/ 1562100 w 2863381"/>
              <a:gd name="connsiteY101" fmla="*/ 863600 h 905933"/>
              <a:gd name="connsiteX102" fmla="*/ 1981200 w 2863381"/>
              <a:gd name="connsiteY102" fmla="*/ 855133 h 905933"/>
              <a:gd name="connsiteX103" fmla="*/ 2040467 w 2863381"/>
              <a:gd name="connsiteY103" fmla="*/ 850900 h 905933"/>
              <a:gd name="connsiteX104" fmla="*/ 2061634 w 2863381"/>
              <a:gd name="connsiteY104" fmla="*/ 842433 h 905933"/>
              <a:gd name="connsiteX105" fmla="*/ 2116667 w 2863381"/>
              <a:gd name="connsiteY105" fmla="*/ 838200 h 905933"/>
              <a:gd name="connsiteX106" fmla="*/ 2146300 w 2863381"/>
              <a:gd name="connsiteY106" fmla="*/ 829733 h 905933"/>
              <a:gd name="connsiteX107" fmla="*/ 2184400 w 2863381"/>
              <a:gd name="connsiteY107" fmla="*/ 825500 h 905933"/>
              <a:gd name="connsiteX108" fmla="*/ 2214034 w 2863381"/>
              <a:gd name="connsiteY108" fmla="*/ 821267 h 905933"/>
              <a:gd name="connsiteX109" fmla="*/ 2620434 w 2863381"/>
              <a:gd name="connsiteY109" fmla="*/ 825500 h 905933"/>
              <a:gd name="connsiteX110" fmla="*/ 2751667 w 2863381"/>
              <a:gd name="connsiteY110" fmla="*/ 812800 h 905933"/>
              <a:gd name="connsiteX111" fmla="*/ 2772834 w 2863381"/>
              <a:gd name="connsiteY111" fmla="*/ 795867 h 905933"/>
              <a:gd name="connsiteX112" fmla="*/ 2785534 w 2863381"/>
              <a:gd name="connsiteY112" fmla="*/ 787400 h 905933"/>
              <a:gd name="connsiteX113" fmla="*/ 2815167 w 2863381"/>
              <a:gd name="connsiteY113" fmla="*/ 757767 h 905933"/>
              <a:gd name="connsiteX114" fmla="*/ 2827867 w 2863381"/>
              <a:gd name="connsiteY114" fmla="*/ 745067 h 905933"/>
              <a:gd name="connsiteX115" fmla="*/ 2853267 w 2863381"/>
              <a:gd name="connsiteY115" fmla="*/ 715433 h 905933"/>
              <a:gd name="connsiteX116" fmla="*/ 2853267 w 2863381"/>
              <a:gd name="connsiteY116" fmla="*/ 635000 h 905933"/>
              <a:gd name="connsiteX117" fmla="*/ 2840567 w 2863381"/>
              <a:gd name="connsiteY117" fmla="*/ 622300 h 905933"/>
              <a:gd name="connsiteX118" fmla="*/ 2823634 w 2863381"/>
              <a:gd name="connsiteY118" fmla="*/ 588433 h 905933"/>
              <a:gd name="connsiteX119" fmla="*/ 2819400 w 2863381"/>
              <a:gd name="connsiteY119" fmla="*/ 571500 h 905933"/>
              <a:gd name="connsiteX120" fmla="*/ 2815167 w 2863381"/>
              <a:gd name="connsiteY120" fmla="*/ 550333 h 905933"/>
              <a:gd name="connsiteX121" fmla="*/ 2832100 w 2863381"/>
              <a:gd name="connsiteY121" fmla="*/ 563033 h 90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2863381" h="905933">
                <a:moveTo>
                  <a:pt x="2832100" y="563033"/>
                </a:moveTo>
                <a:lnTo>
                  <a:pt x="2832100" y="563033"/>
                </a:lnTo>
                <a:cubicBezTo>
                  <a:pt x="2823633" y="553155"/>
                  <a:pt x="2815451" y="543026"/>
                  <a:pt x="2806700" y="533400"/>
                </a:cubicBezTo>
                <a:cubicBezTo>
                  <a:pt x="2801331" y="527494"/>
                  <a:pt x="2794195" y="523109"/>
                  <a:pt x="2789767" y="516467"/>
                </a:cubicBezTo>
                <a:cubicBezTo>
                  <a:pt x="2782766" y="505965"/>
                  <a:pt x="2778478" y="493889"/>
                  <a:pt x="2772834" y="482600"/>
                </a:cubicBezTo>
                <a:lnTo>
                  <a:pt x="2764367" y="465667"/>
                </a:lnTo>
                <a:cubicBezTo>
                  <a:pt x="2761545" y="460022"/>
                  <a:pt x="2759400" y="453984"/>
                  <a:pt x="2755900" y="448733"/>
                </a:cubicBezTo>
                <a:cubicBezTo>
                  <a:pt x="2734885" y="417208"/>
                  <a:pt x="2761891" y="455920"/>
                  <a:pt x="2734734" y="423333"/>
                </a:cubicBezTo>
                <a:cubicBezTo>
                  <a:pt x="2717096" y="402168"/>
                  <a:pt x="2736849" y="417687"/>
                  <a:pt x="2713567" y="402167"/>
                </a:cubicBezTo>
                <a:cubicBezTo>
                  <a:pt x="2710745" y="397934"/>
                  <a:pt x="2707375" y="394018"/>
                  <a:pt x="2705100" y="389467"/>
                </a:cubicBezTo>
                <a:cubicBezTo>
                  <a:pt x="2703104" y="385476"/>
                  <a:pt x="2703081" y="380641"/>
                  <a:pt x="2700867" y="376767"/>
                </a:cubicBezTo>
                <a:cubicBezTo>
                  <a:pt x="2697366" y="370641"/>
                  <a:pt x="2691907" y="365816"/>
                  <a:pt x="2688167" y="359833"/>
                </a:cubicBezTo>
                <a:cubicBezTo>
                  <a:pt x="2684822" y="354482"/>
                  <a:pt x="2682522" y="348544"/>
                  <a:pt x="2679700" y="342900"/>
                </a:cubicBezTo>
                <a:lnTo>
                  <a:pt x="2671234" y="309033"/>
                </a:lnTo>
                <a:cubicBezTo>
                  <a:pt x="2669823" y="303389"/>
                  <a:pt x="2668840" y="297620"/>
                  <a:pt x="2667000" y="292100"/>
                </a:cubicBezTo>
                <a:lnTo>
                  <a:pt x="2662767" y="279400"/>
                </a:lnTo>
                <a:cubicBezTo>
                  <a:pt x="2661356" y="252589"/>
                  <a:pt x="2660965" y="225705"/>
                  <a:pt x="2658534" y="198967"/>
                </a:cubicBezTo>
                <a:cubicBezTo>
                  <a:pt x="2658130" y="194523"/>
                  <a:pt x="2656058" y="190369"/>
                  <a:pt x="2654300" y="186267"/>
                </a:cubicBezTo>
                <a:cubicBezTo>
                  <a:pt x="2643332" y="160675"/>
                  <a:pt x="2649517" y="177895"/>
                  <a:pt x="2637367" y="156633"/>
                </a:cubicBezTo>
                <a:cubicBezTo>
                  <a:pt x="2622508" y="130630"/>
                  <a:pt x="2636887" y="147687"/>
                  <a:pt x="2616200" y="127000"/>
                </a:cubicBezTo>
                <a:cubicBezTo>
                  <a:pt x="2608623" y="104268"/>
                  <a:pt x="2615740" y="120741"/>
                  <a:pt x="2595034" y="93133"/>
                </a:cubicBezTo>
                <a:cubicBezTo>
                  <a:pt x="2591981" y="89063"/>
                  <a:pt x="2590165" y="84031"/>
                  <a:pt x="2586567" y="80433"/>
                </a:cubicBezTo>
                <a:cubicBezTo>
                  <a:pt x="2573073" y="66939"/>
                  <a:pt x="2568353" y="68211"/>
                  <a:pt x="2552700" y="59267"/>
                </a:cubicBezTo>
                <a:cubicBezTo>
                  <a:pt x="2537829" y="50770"/>
                  <a:pt x="2536803" y="46086"/>
                  <a:pt x="2518834" y="38100"/>
                </a:cubicBezTo>
                <a:cubicBezTo>
                  <a:pt x="2513517" y="35737"/>
                  <a:pt x="2507545" y="35278"/>
                  <a:pt x="2501900" y="33867"/>
                </a:cubicBezTo>
                <a:cubicBezTo>
                  <a:pt x="2496256" y="31045"/>
                  <a:pt x="2490876" y="27616"/>
                  <a:pt x="2484967" y="25400"/>
                </a:cubicBezTo>
                <a:cubicBezTo>
                  <a:pt x="2478140" y="22840"/>
                  <a:pt x="2452608" y="18081"/>
                  <a:pt x="2446867" y="16933"/>
                </a:cubicBezTo>
                <a:cubicBezTo>
                  <a:pt x="2415746" y="1373"/>
                  <a:pt x="2433503" y="7631"/>
                  <a:pt x="2379134" y="4233"/>
                </a:cubicBezTo>
                <a:cubicBezTo>
                  <a:pt x="2350931" y="2470"/>
                  <a:pt x="2322689" y="1411"/>
                  <a:pt x="2294467" y="0"/>
                </a:cubicBezTo>
                <a:lnTo>
                  <a:pt x="2057400" y="4233"/>
                </a:lnTo>
                <a:cubicBezTo>
                  <a:pt x="2047545" y="4546"/>
                  <a:pt x="2013286" y="11244"/>
                  <a:pt x="2002367" y="12700"/>
                </a:cubicBezTo>
                <a:cubicBezTo>
                  <a:pt x="1989701" y="14389"/>
                  <a:pt x="1976946" y="15348"/>
                  <a:pt x="1964267" y="16933"/>
                </a:cubicBezTo>
                <a:cubicBezTo>
                  <a:pt x="1954366" y="18171"/>
                  <a:pt x="1944524" y="19848"/>
                  <a:pt x="1934634" y="21167"/>
                </a:cubicBezTo>
                <a:lnTo>
                  <a:pt x="1900767" y="25400"/>
                </a:lnTo>
                <a:cubicBezTo>
                  <a:pt x="1883329" y="29759"/>
                  <a:pt x="1878033" y="31561"/>
                  <a:pt x="1858434" y="33867"/>
                </a:cubicBezTo>
                <a:cubicBezTo>
                  <a:pt x="1842954" y="35688"/>
                  <a:pt x="1827389" y="36689"/>
                  <a:pt x="1811867" y="38100"/>
                </a:cubicBezTo>
                <a:lnTo>
                  <a:pt x="1621367" y="33867"/>
                </a:lnTo>
                <a:cubicBezTo>
                  <a:pt x="1609998" y="33438"/>
                  <a:pt x="1598853" y="30365"/>
                  <a:pt x="1587500" y="29633"/>
                </a:cubicBezTo>
                <a:cubicBezTo>
                  <a:pt x="1555081" y="27541"/>
                  <a:pt x="1522595" y="26673"/>
                  <a:pt x="1490134" y="25400"/>
                </a:cubicBezTo>
                <a:cubicBezTo>
                  <a:pt x="1410223" y="22266"/>
                  <a:pt x="1369866" y="22069"/>
                  <a:pt x="1295400" y="16933"/>
                </a:cubicBezTo>
                <a:cubicBezTo>
                  <a:pt x="1279851" y="15861"/>
                  <a:pt x="1264356" y="14111"/>
                  <a:pt x="1248834" y="12700"/>
                </a:cubicBezTo>
                <a:lnTo>
                  <a:pt x="1037167" y="16933"/>
                </a:lnTo>
                <a:cubicBezTo>
                  <a:pt x="1029976" y="17194"/>
                  <a:pt x="1023112" y="20073"/>
                  <a:pt x="1016000" y="21167"/>
                </a:cubicBezTo>
                <a:cubicBezTo>
                  <a:pt x="1004756" y="22897"/>
                  <a:pt x="993423" y="23989"/>
                  <a:pt x="982134" y="25400"/>
                </a:cubicBezTo>
                <a:cubicBezTo>
                  <a:pt x="977901" y="26811"/>
                  <a:pt x="973790" y="28665"/>
                  <a:pt x="969434" y="29633"/>
                </a:cubicBezTo>
                <a:cubicBezTo>
                  <a:pt x="961055" y="31495"/>
                  <a:pt x="952479" y="32331"/>
                  <a:pt x="944034" y="33867"/>
                </a:cubicBezTo>
                <a:cubicBezTo>
                  <a:pt x="936955" y="35154"/>
                  <a:pt x="929923" y="36689"/>
                  <a:pt x="922867" y="38100"/>
                </a:cubicBezTo>
                <a:cubicBezTo>
                  <a:pt x="911678" y="42576"/>
                  <a:pt x="900617" y="47481"/>
                  <a:pt x="889000" y="50800"/>
                </a:cubicBezTo>
                <a:cubicBezTo>
                  <a:pt x="883406" y="52398"/>
                  <a:pt x="877711" y="53622"/>
                  <a:pt x="872067" y="55033"/>
                </a:cubicBezTo>
                <a:cubicBezTo>
                  <a:pt x="867834" y="57855"/>
                  <a:pt x="864064" y="61543"/>
                  <a:pt x="859367" y="63500"/>
                </a:cubicBezTo>
                <a:cubicBezTo>
                  <a:pt x="817392" y="80990"/>
                  <a:pt x="833540" y="71671"/>
                  <a:pt x="804334" y="80433"/>
                </a:cubicBezTo>
                <a:cubicBezTo>
                  <a:pt x="795786" y="82998"/>
                  <a:pt x="787592" y="86736"/>
                  <a:pt x="778934" y="88900"/>
                </a:cubicBezTo>
                <a:cubicBezTo>
                  <a:pt x="773289" y="90311"/>
                  <a:pt x="767520" y="91293"/>
                  <a:pt x="762000" y="93133"/>
                </a:cubicBezTo>
                <a:cubicBezTo>
                  <a:pt x="754791" y="95536"/>
                  <a:pt x="748112" y="99416"/>
                  <a:pt x="740834" y="101600"/>
                </a:cubicBezTo>
                <a:cubicBezTo>
                  <a:pt x="733942" y="103668"/>
                  <a:pt x="726648" y="104088"/>
                  <a:pt x="719667" y="105833"/>
                </a:cubicBezTo>
                <a:cubicBezTo>
                  <a:pt x="715338" y="106915"/>
                  <a:pt x="711390" y="109477"/>
                  <a:pt x="706967" y="110067"/>
                </a:cubicBezTo>
                <a:cubicBezTo>
                  <a:pt x="690124" y="112313"/>
                  <a:pt x="673066" y="112521"/>
                  <a:pt x="656167" y="114300"/>
                </a:cubicBezTo>
                <a:cubicBezTo>
                  <a:pt x="646244" y="115344"/>
                  <a:pt x="636351" y="116748"/>
                  <a:pt x="626534" y="118533"/>
                </a:cubicBezTo>
                <a:cubicBezTo>
                  <a:pt x="620809" y="119574"/>
                  <a:pt x="615379" y="122087"/>
                  <a:pt x="609600" y="122767"/>
                </a:cubicBezTo>
                <a:cubicBezTo>
                  <a:pt x="591328" y="124917"/>
                  <a:pt x="572911" y="125589"/>
                  <a:pt x="554567" y="127000"/>
                </a:cubicBezTo>
                <a:cubicBezTo>
                  <a:pt x="472809" y="154251"/>
                  <a:pt x="558762" y="127001"/>
                  <a:pt x="325967" y="135467"/>
                </a:cubicBezTo>
                <a:cubicBezTo>
                  <a:pt x="315492" y="135848"/>
                  <a:pt x="296372" y="144978"/>
                  <a:pt x="287867" y="148167"/>
                </a:cubicBezTo>
                <a:cubicBezTo>
                  <a:pt x="273460" y="153570"/>
                  <a:pt x="273105" y="151572"/>
                  <a:pt x="258234" y="160867"/>
                </a:cubicBezTo>
                <a:cubicBezTo>
                  <a:pt x="229452" y="178856"/>
                  <a:pt x="254077" y="170373"/>
                  <a:pt x="224367" y="177800"/>
                </a:cubicBezTo>
                <a:cubicBezTo>
                  <a:pt x="213078" y="186267"/>
                  <a:pt x="202241" y="195372"/>
                  <a:pt x="190500" y="203200"/>
                </a:cubicBezTo>
                <a:cubicBezTo>
                  <a:pt x="170954" y="216231"/>
                  <a:pt x="182163" y="209049"/>
                  <a:pt x="156634" y="224367"/>
                </a:cubicBezTo>
                <a:cubicBezTo>
                  <a:pt x="147613" y="236395"/>
                  <a:pt x="137516" y="248647"/>
                  <a:pt x="131234" y="262467"/>
                </a:cubicBezTo>
                <a:cubicBezTo>
                  <a:pt x="127541" y="270592"/>
                  <a:pt x="125589" y="279400"/>
                  <a:pt x="122767" y="287867"/>
                </a:cubicBezTo>
                <a:cubicBezTo>
                  <a:pt x="120927" y="293386"/>
                  <a:pt x="120826" y="299452"/>
                  <a:pt x="118534" y="304800"/>
                </a:cubicBezTo>
                <a:cubicBezTo>
                  <a:pt x="116530" y="309477"/>
                  <a:pt x="112889" y="313267"/>
                  <a:pt x="110067" y="317500"/>
                </a:cubicBezTo>
                <a:cubicBezTo>
                  <a:pt x="91181" y="393047"/>
                  <a:pt x="104998" y="331421"/>
                  <a:pt x="110067" y="516467"/>
                </a:cubicBezTo>
                <a:cubicBezTo>
                  <a:pt x="111227" y="558808"/>
                  <a:pt x="112889" y="601134"/>
                  <a:pt x="114300" y="643467"/>
                </a:cubicBezTo>
                <a:cubicBezTo>
                  <a:pt x="111478" y="660400"/>
                  <a:pt x="109201" y="677433"/>
                  <a:pt x="105834" y="694267"/>
                </a:cubicBezTo>
                <a:cubicBezTo>
                  <a:pt x="104959" y="698643"/>
                  <a:pt x="103767" y="703066"/>
                  <a:pt x="101600" y="706967"/>
                </a:cubicBezTo>
                <a:cubicBezTo>
                  <a:pt x="96658" y="715862"/>
                  <a:pt x="90772" y="724227"/>
                  <a:pt x="84667" y="732367"/>
                </a:cubicBezTo>
                <a:cubicBezTo>
                  <a:pt x="80434" y="738011"/>
                  <a:pt x="77324" y="744708"/>
                  <a:pt x="71967" y="749300"/>
                </a:cubicBezTo>
                <a:cubicBezTo>
                  <a:pt x="65308" y="755008"/>
                  <a:pt x="50934" y="759134"/>
                  <a:pt x="42334" y="762000"/>
                </a:cubicBezTo>
                <a:cubicBezTo>
                  <a:pt x="38101" y="764822"/>
                  <a:pt x="34052" y="767943"/>
                  <a:pt x="29634" y="770467"/>
                </a:cubicBezTo>
                <a:cubicBezTo>
                  <a:pt x="24155" y="773598"/>
                  <a:pt x="17835" y="775265"/>
                  <a:pt x="12700" y="778933"/>
                </a:cubicBezTo>
                <a:cubicBezTo>
                  <a:pt x="7828" y="782413"/>
                  <a:pt x="4233" y="787400"/>
                  <a:pt x="0" y="791633"/>
                </a:cubicBezTo>
                <a:cubicBezTo>
                  <a:pt x="1411" y="802922"/>
                  <a:pt x="1475" y="814463"/>
                  <a:pt x="4234" y="825500"/>
                </a:cubicBezTo>
                <a:cubicBezTo>
                  <a:pt x="5765" y="831622"/>
                  <a:pt x="9453" y="837022"/>
                  <a:pt x="12700" y="842433"/>
                </a:cubicBezTo>
                <a:cubicBezTo>
                  <a:pt x="17935" y="851159"/>
                  <a:pt x="21167" y="862188"/>
                  <a:pt x="29634" y="867833"/>
                </a:cubicBezTo>
                <a:cubicBezTo>
                  <a:pt x="39708" y="874549"/>
                  <a:pt x="53289" y="883894"/>
                  <a:pt x="63500" y="889000"/>
                </a:cubicBezTo>
                <a:cubicBezTo>
                  <a:pt x="67491" y="890996"/>
                  <a:pt x="71967" y="891822"/>
                  <a:pt x="76200" y="893233"/>
                </a:cubicBezTo>
                <a:cubicBezTo>
                  <a:pt x="80433" y="896055"/>
                  <a:pt x="84349" y="899425"/>
                  <a:pt x="88900" y="901700"/>
                </a:cubicBezTo>
                <a:cubicBezTo>
                  <a:pt x="92891" y="903696"/>
                  <a:pt x="97138" y="905933"/>
                  <a:pt x="101600" y="905933"/>
                </a:cubicBezTo>
                <a:cubicBezTo>
                  <a:pt x="136906" y="905933"/>
                  <a:pt x="172156" y="903111"/>
                  <a:pt x="207434" y="901700"/>
                </a:cubicBezTo>
                <a:cubicBezTo>
                  <a:pt x="221545" y="900289"/>
                  <a:pt x="235759" y="899679"/>
                  <a:pt x="249767" y="897467"/>
                </a:cubicBezTo>
                <a:cubicBezTo>
                  <a:pt x="262618" y="895438"/>
                  <a:pt x="274976" y="890758"/>
                  <a:pt x="287867" y="889000"/>
                </a:cubicBezTo>
                <a:cubicBezTo>
                  <a:pt x="306097" y="886514"/>
                  <a:pt x="324556" y="886178"/>
                  <a:pt x="342900" y="884767"/>
                </a:cubicBezTo>
                <a:cubicBezTo>
                  <a:pt x="349956" y="883356"/>
                  <a:pt x="357175" y="882601"/>
                  <a:pt x="364067" y="880533"/>
                </a:cubicBezTo>
                <a:cubicBezTo>
                  <a:pt x="419765" y="863824"/>
                  <a:pt x="351413" y="878833"/>
                  <a:pt x="406400" y="867833"/>
                </a:cubicBezTo>
                <a:lnTo>
                  <a:pt x="592667" y="872067"/>
                </a:lnTo>
                <a:cubicBezTo>
                  <a:pt x="597862" y="872263"/>
                  <a:pt x="657452" y="879428"/>
                  <a:pt x="664634" y="880533"/>
                </a:cubicBezTo>
                <a:cubicBezTo>
                  <a:pt x="684334" y="883564"/>
                  <a:pt x="690493" y="887028"/>
                  <a:pt x="711200" y="889000"/>
                </a:cubicBezTo>
                <a:cubicBezTo>
                  <a:pt x="732318" y="891011"/>
                  <a:pt x="753533" y="891822"/>
                  <a:pt x="774700" y="893233"/>
                </a:cubicBezTo>
                <a:cubicBezTo>
                  <a:pt x="891005" y="888760"/>
                  <a:pt x="976839" y="884767"/>
                  <a:pt x="1100667" y="884767"/>
                </a:cubicBezTo>
                <a:cubicBezTo>
                  <a:pt x="1175469" y="884767"/>
                  <a:pt x="1250245" y="887589"/>
                  <a:pt x="1325034" y="889000"/>
                </a:cubicBezTo>
                <a:cubicBezTo>
                  <a:pt x="1371601" y="887589"/>
                  <a:pt x="1418290" y="888434"/>
                  <a:pt x="1464734" y="884767"/>
                </a:cubicBezTo>
                <a:cubicBezTo>
                  <a:pt x="1472309" y="884169"/>
                  <a:pt x="1478637" y="878535"/>
                  <a:pt x="1485900" y="876300"/>
                </a:cubicBezTo>
                <a:cubicBezTo>
                  <a:pt x="1516855" y="866775"/>
                  <a:pt x="1528504" y="866088"/>
                  <a:pt x="1562100" y="863600"/>
                </a:cubicBezTo>
                <a:cubicBezTo>
                  <a:pt x="1703376" y="853136"/>
                  <a:pt x="1832567" y="856946"/>
                  <a:pt x="1981200" y="855133"/>
                </a:cubicBezTo>
                <a:cubicBezTo>
                  <a:pt x="2000956" y="853722"/>
                  <a:pt x="2020903" y="853989"/>
                  <a:pt x="2040467" y="850900"/>
                </a:cubicBezTo>
                <a:cubicBezTo>
                  <a:pt x="2047973" y="849715"/>
                  <a:pt x="2054138" y="843682"/>
                  <a:pt x="2061634" y="842433"/>
                </a:cubicBezTo>
                <a:cubicBezTo>
                  <a:pt x="2079782" y="839408"/>
                  <a:pt x="2098323" y="839611"/>
                  <a:pt x="2116667" y="838200"/>
                </a:cubicBezTo>
                <a:cubicBezTo>
                  <a:pt x="2126545" y="835378"/>
                  <a:pt x="2136203" y="831626"/>
                  <a:pt x="2146300" y="829733"/>
                </a:cubicBezTo>
                <a:cubicBezTo>
                  <a:pt x="2158859" y="827378"/>
                  <a:pt x="2171721" y="827085"/>
                  <a:pt x="2184400" y="825500"/>
                </a:cubicBezTo>
                <a:cubicBezTo>
                  <a:pt x="2194301" y="824262"/>
                  <a:pt x="2204156" y="822678"/>
                  <a:pt x="2214034" y="821267"/>
                </a:cubicBezTo>
                <a:lnTo>
                  <a:pt x="2620434" y="825500"/>
                </a:lnTo>
                <a:cubicBezTo>
                  <a:pt x="2715987" y="825500"/>
                  <a:pt x="2694386" y="829167"/>
                  <a:pt x="2751667" y="812800"/>
                </a:cubicBezTo>
                <a:cubicBezTo>
                  <a:pt x="2758723" y="807156"/>
                  <a:pt x="2765606" y="801288"/>
                  <a:pt x="2772834" y="795867"/>
                </a:cubicBezTo>
                <a:cubicBezTo>
                  <a:pt x="2776904" y="792814"/>
                  <a:pt x="2781752" y="790804"/>
                  <a:pt x="2785534" y="787400"/>
                </a:cubicBezTo>
                <a:cubicBezTo>
                  <a:pt x="2795917" y="778055"/>
                  <a:pt x="2805289" y="767645"/>
                  <a:pt x="2815167" y="757767"/>
                </a:cubicBezTo>
                <a:cubicBezTo>
                  <a:pt x="2819400" y="753534"/>
                  <a:pt x="2825190" y="750422"/>
                  <a:pt x="2827867" y="745067"/>
                </a:cubicBezTo>
                <a:cubicBezTo>
                  <a:pt x="2839489" y="721822"/>
                  <a:pt x="2831285" y="731920"/>
                  <a:pt x="2853267" y="715433"/>
                </a:cubicBezTo>
                <a:cubicBezTo>
                  <a:pt x="2865089" y="679968"/>
                  <a:pt x="2868320" y="683168"/>
                  <a:pt x="2853267" y="635000"/>
                </a:cubicBezTo>
                <a:cubicBezTo>
                  <a:pt x="2851481" y="629286"/>
                  <a:pt x="2843781" y="627351"/>
                  <a:pt x="2840567" y="622300"/>
                </a:cubicBezTo>
                <a:cubicBezTo>
                  <a:pt x="2833791" y="611652"/>
                  <a:pt x="2826696" y="600677"/>
                  <a:pt x="2823634" y="588433"/>
                </a:cubicBezTo>
                <a:cubicBezTo>
                  <a:pt x="2822223" y="582789"/>
                  <a:pt x="2820662" y="577180"/>
                  <a:pt x="2819400" y="571500"/>
                </a:cubicBezTo>
                <a:cubicBezTo>
                  <a:pt x="2817839" y="564476"/>
                  <a:pt x="2818001" y="556947"/>
                  <a:pt x="2815167" y="550333"/>
                </a:cubicBezTo>
                <a:cubicBezTo>
                  <a:pt x="2813595" y="546665"/>
                  <a:pt x="2829278" y="560916"/>
                  <a:pt x="2832100" y="563033"/>
                </a:cubicBezTo>
                <a:close/>
              </a:path>
            </a:pathLst>
          </a:cu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C3DB360-E4EA-43B1-87E6-3C19C6C1F942}"/>
              </a:ext>
            </a:extLst>
          </p:cNvPr>
          <p:cNvSpPr/>
          <p:nvPr/>
        </p:nvSpPr>
        <p:spPr>
          <a:xfrm rot="275680">
            <a:off x="4621470" y="4302623"/>
            <a:ext cx="561649" cy="5430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A7AA84A-7059-4B6E-AD3B-6CB33CF09B9B}"/>
              </a:ext>
            </a:extLst>
          </p:cNvPr>
          <p:cNvSpPr/>
          <p:nvPr/>
        </p:nvSpPr>
        <p:spPr>
          <a:xfrm rot="275680">
            <a:off x="4967350" y="4329320"/>
            <a:ext cx="561649" cy="5430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597B694-51A9-4FE9-AD49-13F553149014}"/>
              </a:ext>
            </a:extLst>
          </p:cNvPr>
          <p:cNvSpPr/>
          <p:nvPr/>
        </p:nvSpPr>
        <p:spPr>
          <a:xfrm rot="275680">
            <a:off x="5523324" y="4375043"/>
            <a:ext cx="561649" cy="5430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1BB7F8B-9306-4860-9691-53E193753B05}"/>
              </a:ext>
            </a:extLst>
          </p:cNvPr>
          <p:cNvSpPr/>
          <p:nvPr/>
        </p:nvSpPr>
        <p:spPr>
          <a:xfrm>
            <a:off x="4412060" y="3295421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7DCD212-C189-4CAC-B9FD-1DC665608B82}"/>
              </a:ext>
            </a:extLst>
          </p:cNvPr>
          <p:cNvSpPr/>
          <p:nvPr/>
        </p:nvSpPr>
        <p:spPr>
          <a:xfrm>
            <a:off x="4470347" y="3270022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Arrow: Circular 43">
            <a:extLst>
              <a:ext uri="{FF2B5EF4-FFF2-40B4-BE49-F238E27FC236}">
                <a16:creationId xmlns:a16="http://schemas.microsoft.com/office/drawing/2014/main" id="{5D35B463-CE41-4903-A1D7-0E2C86C1D15C}"/>
              </a:ext>
            </a:extLst>
          </p:cNvPr>
          <p:cNvSpPr/>
          <p:nvPr/>
        </p:nvSpPr>
        <p:spPr>
          <a:xfrm rot="16200000">
            <a:off x="4467887" y="4179301"/>
            <a:ext cx="151141" cy="162313"/>
          </a:xfrm>
          <a:custGeom>
            <a:avLst/>
            <a:gdLst>
              <a:gd name="connsiteX0" fmla="*/ 21 w 978408"/>
              <a:gd name="connsiteY0" fmla="*/ 484648 h 978408"/>
              <a:gd name="connsiteX1" fmla="*/ 460306 w 978408"/>
              <a:gd name="connsiteY1" fmla="*/ 855 h 978408"/>
              <a:gd name="connsiteX2" fmla="*/ 460306 w 978408"/>
              <a:gd name="connsiteY2" fmla="*/ 854 h 978408"/>
              <a:gd name="connsiteX3" fmla="*/ 477433 w 978408"/>
              <a:gd name="connsiteY3" fmla="*/ 122490 h 978408"/>
              <a:gd name="connsiteX4" fmla="*/ 468160 w 978408"/>
              <a:gd name="connsiteY4" fmla="*/ 245509 h 978408"/>
              <a:gd name="connsiteX5" fmla="*/ 468160 w 978408"/>
              <a:gd name="connsiteY5" fmla="*/ 245509 h 978408"/>
              <a:gd name="connsiteX6" fmla="*/ 244613 w 978408"/>
              <a:gd name="connsiteY6" fmla="*/ 486926 h 978408"/>
              <a:gd name="connsiteX7" fmla="*/ 21 w 978408"/>
              <a:gd name="connsiteY7" fmla="*/ 484648 h 978408"/>
              <a:gd name="connsiteX0" fmla="*/ 0 w 468139"/>
              <a:gd name="connsiteY0" fmla="*/ 483794 h 486072"/>
              <a:gd name="connsiteX1" fmla="*/ 460285 w 468139"/>
              <a:gd name="connsiteY1" fmla="*/ 1 h 486072"/>
              <a:gd name="connsiteX2" fmla="*/ 460285 w 468139"/>
              <a:gd name="connsiteY2" fmla="*/ 0 h 486072"/>
              <a:gd name="connsiteX3" fmla="*/ 468139 w 468139"/>
              <a:gd name="connsiteY3" fmla="*/ 244655 h 486072"/>
              <a:gd name="connsiteX4" fmla="*/ 468139 w 468139"/>
              <a:gd name="connsiteY4" fmla="*/ 244655 h 486072"/>
              <a:gd name="connsiteX5" fmla="*/ 244592 w 468139"/>
              <a:gd name="connsiteY5" fmla="*/ 486072 h 486072"/>
              <a:gd name="connsiteX6" fmla="*/ 0 w 468139"/>
              <a:gd name="connsiteY6" fmla="*/ 483794 h 486072"/>
              <a:gd name="connsiteX0" fmla="*/ 0 w 486485"/>
              <a:gd name="connsiteY0" fmla="*/ 489034 h 491312"/>
              <a:gd name="connsiteX1" fmla="*/ 460285 w 486485"/>
              <a:gd name="connsiteY1" fmla="*/ 5241 h 491312"/>
              <a:gd name="connsiteX2" fmla="*/ 486485 w 486485"/>
              <a:gd name="connsiteY2" fmla="*/ 0 h 491312"/>
              <a:gd name="connsiteX3" fmla="*/ 468139 w 486485"/>
              <a:gd name="connsiteY3" fmla="*/ 249895 h 491312"/>
              <a:gd name="connsiteX4" fmla="*/ 468139 w 486485"/>
              <a:gd name="connsiteY4" fmla="*/ 249895 h 491312"/>
              <a:gd name="connsiteX5" fmla="*/ 244592 w 486485"/>
              <a:gd name="connsiteY5" fmla="*/ 491312 h 491312"/>
              <a:gd name="connsiteX6" fmla="*/ 0 w 486485"/>
              <a:gd name="connsiteY6" fmla="*/ 489034 h 491312"/>
              <a:gd name="connsiteX0" fmla="*/ 0 w 486485"/>
              <a:gd name="connsiteY0" fmla="*/ 489034 h 491312"/>
              <a:gd name="connsiteX1" fmla="*/ 460285 w 486485"/>
              <a:gd name="connsiteY1" fmla="*/ 5241 h 491312"/>
              <a:gd name="connsiteX2" fmla="*/ 486485 w 486485"/>
              <a:gd name="connsiteY2" fmla="*/ 0 h 491312"/>
              <a:gd name="connsiteX3" fmla="*/ 468139 w 486485"/>
              <a:gd name="connsiteY3" fmla="*/ 249895 h 491312"/>
              <a:gd name="connsiteX4" fmla="*/ 486479 w 486485"/>
              <a:gd name="connsiteY4" fmla="*/ 249895 h 491312"/>
              <a:gd name="connsiteX5" fmla="*/ 244592 w 486485"/>
              <a:gd name="connsiteY5" fmla="*/ 491312 h 491312"/>
              <a:gd name="connsiteX6" fmla="*/ 0 w 486485"/>
              <a:gd name="connsiteY6" fmla="*/ 489034 h 491312"/>
              <a:gd name="connsiteX0" fmla="*/ 0 w 486485"/>
              <a:gd name="connsiteY0" fmla="*/ 489034 h 489034"/>
              <a:gd name="connsiteX1" fmla="*/ 460285 w 486485"/>
              <a:gd name="connsiteY1" fmla="*/ 5241 h 489034"/>
              <a:gd name="connsiteX2" fmla="*/ 486485 w 486485"/>
              <a:gd name="connsiteY2" fmla="*/ 0 h 489034"/>
              <a:gd name="connsiteX3" fmla="*/ 468139 w 486485"/>
              <a:gd name="connsiteY3" fmla="*/ 249895 h 489034"/>
              <a:gd name="connsiteX4" fmla="*/ 486479 w 486485"/>
              <a:gd name="connsiteY4" fmla="*/ 249895 h 489034"/>
              <a:gd name="connsiteX5" fmla="*/ 241972 w 486485"/>
              <a:gd name="connsiteY5" fmla="*/ 488692 h 489034"/>
              <a:gd name="connsiteX6" fmla="*/ 0 w 486485"/>
              <a:gd name="connsiteY6" fmla="*/ 489034 h 489034"/>
              <a:gd name="connsiteX0" fmla="*/ 0 w 486485"/>
              <a:gd name="connsiteY0" fmla="*/ 489034 h 494336"/>
              <a:gd name="connsiteX1" fmla="*/ 460285 w 486485"/>
              <a:gd name="connsiteY1" fmla="*/ 5241 h 494336"/>
              <a:gd name="connsiteX2" fmla="*/ 486485 w 486485"/>
              <a:gd name="connsiteY2" fmla="*/ 0 h 494336"/>
              <a:gd name="connsiteX3" fmla="*/ 468139 w 486485"/>
              <a:gd name="connsiteY3" fmla="*/ 249895 h 494336"/>
              <a:gd name="connsiteX4" fmla="*/ 486479 w 486485"/>
              <a:gd name="connsiteY4" fmla="*/ 249895 h 494336"/>
              <a:gd name="connsiteX5" fmla="*/ 241972 w 486485"/>
              <a:gd name="connsiteY5" fmla="*/ 488692 h 494336"/>
              <a:gd name="connsiteX6" fmla="*/ 209583 w 486485"/>
              <a:gd name="connsiteY6" fmla="*/ 494336 h 494336"/>
              <a:gd name="connsiteX7" fmla="*/ 0 w 486485"/>
              <a:gd name="connsiteY7" fmla="*/ 489034 h 494336"/>
              <a:gd name="connsiteX0" fmla="*/ 0 w 486485"/>
              <a:gd name="connsiteY0" fmla="*/ 489034 h 612239"/>
              <a:gd name="connsiteX1" fmla="*/ 460285 w 486485"/>
              <a:gd name="connsiteY1" fmla="*/ 5241 h 612239"/>
              <a:gd name="connsiteX2" fmla="*/ 486485 w 486485"/>
              <a:gd name="connsiteY2" fmla="*/ 0 h 612239"/>
              <a:gd name="connsiteX3" fmla="*/ 468139 w 486485"/>
              <a:gd name="connsiteY3" fmla="*/ 249895 h 612239"/>
              <a:gd name="connsiteX4" fmla="*/ 486479 w 486485"/>
              <a:gd name="connsiteY4" fmla="*/ 249895 h 612239"/>
              <a:gd name="connsiteX5" fmla="*/ 241972 w 486485"/>
              <a:gd name="connsiteY5" fmla="*/ 488692 h 612239"/>
              <a:gd name="connsiteX6" fmla="*/ 241024 w 486485"/>
              <a:gd name="connsiteY6" fmla="*/ 612239 h 612239"/>
              <a:gd name="connsiteX7" fmla="*/ 0 w 486485"/>
              <a:gd name="connsiteY7" fmla="*/ 489034 h 612239"/>
              <a:gd name="connsiteX0" fmla="*/ 0 w 486485"/>
              <a:gd name="connsiteY0" fmla="*/ 489034 h 612239"/>
              <a:gd name="connsiteX1" fmla="*/ 460285 w 486485"/>
              <a:gd name="connsiteY1" fmla="*/ 5241 h 612239"/>
              <a:gd name="connsiteX2" fmla="*/ 486485 w 486485"/>
              <a:gd name="connsiteY2" fmla="*/ 0 h 612239"/>
              <a:gd name="connsiteX3" fmla="*/ 468139 w 486485"/>
              <a:gd name="connsiteY3" fmla="*/ 249895 h 612239"/>
              <a:gd name="connsiteX4" fmla="*/ 486479 w 486485"/>
              <a:gd name="connsiteY4" fmla="*/ 249895 h 612239"/>
              <a:gd name="connsiteX5" fmla="*/ 241972 w 486485"/>
              <a:gd name="connsiteY5" fmla="*/ 488692 h 612239"/>
              <a:gd name="connsiteX6" fmla="*/ 241024 w 486485"/>
              <a:gd name="connsiteY6" fmla="*/ 612239 h 612239"/>
              <a:gd name="connsiteX7" fmla="*/ 31419 w 486485"/>
              <a:gd name="connsiteY7" fmla="*/ 507437 h 612239"/>
              <a:gd name="connsiteX8" fmla="*/ 0 w 486485"/>
              <a:gd name="connsiteY8" fmla="*/ 489034 h 612239"/>
              <a:gd name="connsiteX0" fmla="*/ 2641 w 489126"/>
              <a:gd name="connsiteY0" fmla="*/ 489034 h 622719"/>
              <a:gd name="connsiteX1" fmla="*/ 462926 w 489126"/>
              <a:gd name="connsiteY1" fmla="*/ 5241 h 622719"/>
              <a:gd name="connsiteX2" fmla="*/ 489126 w 489126"/>
              <a:gd name="connsiteY2" fmla="*/ 0 h 622719"/>
              <a:gd name="connsiteX3" fmla="*/ 470780 w 489126"/>
              <a:gd name="connsiteY3" fmla="*/ 249895 h 622719"/>
              <a:gd name="connsiteX4" fmla="*/ 489120 w 489126"/>
              <a:gd name="connsiteY4" fmla="*/ 249895 h 622719"/>
              <a:gd name="connsiteX5" fmla="*/ 244613 w 489126"/>
              <a:gd name="connsiteY5" fmla="*/ 488692 h 622719"/>
              <a:gd name="connsiteX6" fmla="*/ 243665 w 489126"/>
              <a:gd name="connsiteY6" fmla="*/ 612239 h 622719"/>
              <a:gd name="connsiteX7" fmla="*/ 0 w 489126"/>
              <a:gd name="connsiteY7" fmla="*/ 622719 h 622719"/>
              <a:gd name="connsiteX8" fmla="*/ 2641 w 489126"/>
              <a:gd name="connsiteY8" fmla="*/ 489034 h 622719"/>
              <a:gd name="connsiteX0" fmla="*/ 5261 w 491746"/>
              <a:gd name="connsiteY0" fmla="*/ 489034 h 703941"/>
              <a:gd name="connsiteX1" fmla="*/ 465546 w 491746"/>
              <a:gd name="connsiteY1" fmla="*/ 5241 h 703941"/>
              <a:gd name="connsiteX2" fmla="*/ 491746 w 491746"/>
              <a:gd name="connsiteY2" fmla="*/ 0 h 703941"/>
              <a:gd name="connsiteX3" fmla="*/ 473400 w 491746"/>
              <a:gd name="connsiteY3" fmla="*/ 249895 h 703941"/>
              <a:gd name="connsiteX4" fmla="*/ 491740 w 491746"/>
              <a:gd name="connsiteY4" fmla="*/ 249895 h 703941"/>
              <a:gd name="connsiteX5" fmla="*/ 247233 w 491746"/>
              <a:gd name="connsiteY5" fmla="*/ 488692 h 703941"/>
              <a:gd name="connsiteX6" fmla="*/ 246285 w 491746"/>
              <a:gd name="connsiteY6" fmla="*/ 612239 h 703941"/>
              <a:gd name="connsiteX7" fmla="*/ 0 w 491746"/>
              <a:gd name="connsiteY7" fmla="*/ 703941 h 703941"/>
              <a:gd name="connsiteX8" fmla="*/ 5261 w 491746"/>
              <a:gd name="connsiteY8" fmla="*/ 489034 h 703941"/>
              <a:gd name="connsiteX0" fmla="*/ 5261 w 491746"/>
              <a:gd name="connsiteY0" fmla="*/ 489034 h 706561"/>
              <a:gd name="connsiteX1" fmla="*/ 465546 w 491746"/>
              <a:gd name="connsiteY1" fmla="*/ 5241 h 706561"/>
              <a:gd name="connsiteX2" fmla="*/ 491746 w 491746"/>
              <a:gd name="connsiteY2" fmla="*/ 0 h 706561"/>
              <a:gd name="connsiteX3" fmla="*/ 473400 w 491746"/>
              <a:gd name="connsiteY3" fmla="*/ 249895 h 706561"/>
              <a:gd name="connsiteX4" fmla="*/ 491740 w 491746"/>
              <a:gd name="connsiteY4" fmla="*/ 249895 h 706561"/>
              <a:gd name="connsiteX5" fmla="*/ 247233 w 491746"/>
              <a:gd name="connsiteY5" fmla="*/ 488692 h 706561"/>
              <a:gd name="connsiteX6" fmla="*/ 246285 w 491746"/>
              <a:gd name="connsiteY6" fmla="*/ 706561 h 706561"/>
              <a:gd name="connsiteX7" fmla="*/ 0 w 491746"/>
              <a:gd name="connsiteY7" fmla="*/ 703941 h 706561"/>
              <a:gd name="connsiteX8" fmla="*/ 5261 w 491746"/>
              <a:gd name="connsiteY8" fmla="*/ 489034 h 706561"/>
              <a:gd name="connsiteX0" fmla="*/ 5261 w 491746"/>
              <a:gd name="connsiteY0" fmla="*/ 489034 h 706561"/>
              <a:gd name="connsiteX1" fmla="*/ 465546 w 491746"/>
              <a:gd name="connsiteY1" fmla="*/ 5241 h 706561"/>
              <a:gd name="connsiteX2" fmla="*/ 491746 w 491746"/>
              <a:gd name="connsiteY2" fmla="*/ 0 h 706561"/>
              <a:gd name="connsiteX3" fmla="*/ 482090 w 491746"/>
              <a:gd name="connsiteY3" fmla="*/ 164209 h 706561"/>
              <a:gd name="connsiteX4" fmla="*/ 473400 w 491746"/>
              <a:gd name="connsiteY4" fmla="*/ 249895 h 706561"/>
              <a:gd name="connsiteX5" fmla="*/ 491740 w 491746"/>
              <a:gd name="connsiteY5" fmla="*/ 249895 h 706561"/>
              <a:gd name="connsiteX6" fmla="*/ 247233 w 491746"/>
              <a:gd name="connsiteY6" fmla="*/ 488692 h 706561"/>
              <a:gd name="connsiteX7" fmla="*/ 246285 w 491746"/>
              <a:gd name="connsiteY7" fmla="*/ 706561 h 706561"/>
              <a:gd name="connsiteX8" fmla="*/ 0 w 491746"/>
              <a:gd name="connsiteY8" fmla="*/ 703941 h 706561"/>
              <a:gd name="connsiteX9" fmla="*/ 5261 w 491746"/>
              <a:gd name="connsiteY9" fmla="*/ 489034 h 706561"/>
              <a:gd name="connsiteX0" fmla="*/ 5261 w 647154"/>
              <a:gd name="connsiteY0" fmla="*/ 489034 h 706561"/>
              <a:gd name="connsiteX1" fmla="*/ 465546 w 647154"/>
              <a:gd name="connsiteY1" fmla="*/ 5241 h 706561"/>
              <a:gd name="connsiteX2" fmla="*/ 491746 w 647154"/>
              <a:gd name="connsiteY2" fmla="*/ 0 h 706561"/>
              <a:gd name="connsiteX3" fmla="*/ 647154 w 647154"/>
              <a:gd name="connsiteY3" fmla="*/ 253291 h 706561"/>
              <a:gd name="connsiteX4" fmla="*/ 473400 w 647154"/>
              <a:gd name="connsiteY4" fmla="*/ 249895 h 706561"/>
              <a:gd name="connsiteX5" fmla="*/ 491740 w 647154"/>
              <a:gd name="connsiteY5" fmla="*/ 249895 h 706561"/>
              <a:gd name="connsiteX6" fmla="*/ 247233 w 647154"/>
              <a:gd name="connsiteY6" fmla="*/ 488692 h 706561"/>
              <a:gd name="connsiteX7" fmla="*/ 246285 w 647154"/>
              <a:gd name="connsiteY7" fmla="*/ 706561 h 706561"/>
              <a:gd name="connsiteX8" fmla="*/ 0 w 647154"/>
              <a:gd name="connsiteY8" fmla="*/ 703941 h 706561"/>
              <a:gd name="connsiteX9" fmla="*/ 5261 w 647154"/>
              <a:gd name="connsiteY9" fmla="*/ 489034 h 706561"/>
              <a:gd name="connsiteX0" fmla="*/ 5261 w 647154"/>
              <a:gd name="connsiteY0" fmla="*/ 489034 h 706561"/>
              <a:gd name="connsiteX1" fmla="*/ 465546 w 647154"/>
              <a:gd name="connsiteY1" fmla="*/ 5241 h 706561"/>
              <a:gd name="connsiteX2" fmla="*/ 491746 w 647154"/>
              <a:gd name="connsiteY2" fmla="*/ 0 h 706561"/>
              <a:gd name="connsiteX3" fmla="*/ 521391 w 647154"/>
              <a:gd name="connsiteY3" fmla="*/ 38446 h 706561"/>
              <a:gd name="connsiteX4" fmla="*/ 647154 w 647154"/>
              <a:gd name="connsiteY4" fmla="*/ 253291 h 706561"/>
              <a:gd name="connsiteX5" fmla="*/ 473400 w 647154"/>
              <a:gd name="connsiteY5" fmla="*/ 249895 h 706561"/>
              <a:gd name="connsiteX6" fmla="*/ 491740 w 647154"/>
              <a:gd name="connsiteY6" fmla="*/ 249895 h 706561"/>
              <a:gd name="connsiteX7" fmla="*/ 247233 w 647154"/>
              <a:gd name="connsiteY7" fmla="*/ 488692 h 706561"/>
              <a:gd name="connsiteX8" fmla="*/ 246285 w 647154"/>
              <a:gd name="connsiteY8" fmla="*/ 706561 h 706561"/>
              <a:gd name="connsiteX9" fmla="*/ 0 w 647154"/>
              <a:gd name="connsiteY9" fmla="*/ 703941 h 706561"/>
              <a:gd name="connsiteX10" fmla="*/ 5261 w 647154"/>
              <a:gd name="connsiteY10" fmla="*/ 489034 h 706561"/>
              <a:gd name="connsiteX0" fmla="*/ 5261 w 657634"/>
              <a:gd name="connsiteY0" fmla="*/ 489889 h 707416"/>
              <a:gd name="connsiteX1" fmla="*/ 465546 w 657634"/>
              <a:gd name="connsiteY1" fmla="*/ 6096 h 707416"/>
              <a:gd name="connsiteX2" fmla="*/ 491746 w 657634"/>
              <a:gd name="connsiteY2" fmla="*/ 855 h 707416"/>
              <a:gd name="connsiteX3" fmla="*/ 657634 w 657634"/>
              <a:gd name="connsiteY3" fmla="*/ 0 h 707416"/>
              <a:gd name="connsiteX4" fmla="*/ 647154 w 657634"/>
              <a:gd name="connsiteY4" fmla="*/ 254146 h 707416"/>
              <a:gd name="connsiteX5" fmla="*/ 473400 w 657634"/>
              <a:gd name="connsiteY5" fmla="*/ 250750 h 707416"/>
              <a:gd name="connsiteX6" fmla="*/ 491740 w 657634"/>
              <a:gd name="connsiteY6" fmla="*/ 250750 h 707416"/>
              <a:gd name="connsiteX7" fmla="*/ 247233 w 657634"/>
              <a:gd name="connsiteY7" fmla="*/ 489547 h 707416"/>
              <a:gd name="connsiteX8" fmla="*/ 246285 w 657634"/>
              <a:gd name="connsiteY8" fmla="*/ 707416 h 707416"/>
              <a:gd name="connsiteX9" fmla="*/ 0 w 657634"/>
              <a:gd name="connsiteY9" fmla="*/ 704796 h 707416"/>
              <a:gd name="connsiteX10" fmla="*/ 5261 w 657634"/>
              <a:gd name="connsiteY10" fmla="*/ 489889 h 707416"/>
              <a:gd name="connsiteX0" fmla="*/ 5261 w 657634"/>
              <a:gd name="connsiteY0" fmla="*/ 489034 h 706561"/>
              <a:gd name="connsiteX1" fmla="*/ 465546 w 657634"/>
              <a:gd name="connsiteY1" fmla="*/ 5241 h 706561"/>
              <a:gd name="connsiteX2" fmla="*/ 491746 w 657634"/>
              <a:gd name="connsiteY2" fmla="*/ 0 h 706561"/>
              <a:gd name="connsiteX3" fmla="*/ 657634 w 657634"/>
              <a:gd name="connsiteY3" fmla="*/ 9625 h 706561"/>
              <a:gd name="connsiteX4" fmla="*/ 647154 w 657634"/>
              <a:gd name="connsiteY4" fmla="*/ 253291 h 706561"/>
              <a:gd name="connsiteX5" fmla="*/ 473400 w 657634"/>
              <a:gd name="connsiteY5" fmla="*/ 249895 h 706561"/>
              <a:gd name="connsiteX6" fmla="*/ 491740 w 657634"/>
              <a:gd name="connsiteY6" fmla="*/ 249895 h 706561"/>
              <a:gd name="connsiteX7" fmla="*/ 247233 w 657634"/>
              <a:gd name="connsiteY7" fmla="*/ 488692 h 706561"/>
              <a:gd name="connsiteX8" fmla="*/ 246285 w 657634"/>
              <a:gd name="connsiteY8" fmla="*/ 706561 h 706561"/>
              <a:gd name="connsiteX9" fmla="*/ 0 w 657634"/>
              <a:gd name="connsiteY9" fmla="*/ 703941 h 706561"/>
              <a:gd name="connsiteX10" fmla="*/ 5261 w 657634"/>
              <a:gd name="connsiteY10" fmla="*/ 489034 h 706561"/>
              <a:gd name="connsiteX0" fmla="*/ 5261 w 657634"/>
              <a:gd name="connsiteY0" fmla="*/ 489034 h 706561"/>
              <a:gd name="connsiteX1" fmla="*/ 465546 w 657634"/>
              <a:gd name="connsiteY1" fmla="*/ 5241 h 706561"/>
              <a:gd name="connsiteX2" fmla="*/ 491746 w 657634"/>
              <a:gd name="connsiteY2" fmla="*/ 0 h 706561"/>
              <a:gd name="connsiteX3" fmla="*/ 657634 w 657634"/>
              <a:gd name="connsiteY3" fmla="*/ 1765 h 706561"/>
              <a:gd name="connsiteX4" fmla="*/ 647154 w 657634"/>
              <a:gd name="connsiteY4" fmla="*/ 253291 h 706561"/>
              <a:gd name="connsiteX5" fmla="*/ 473400 w 657634"/>
              <a:gd name="connsiteY5" fmla="*/ 249895 h 706561"/>
              <a:gd name="connsiteX6" fmla="*/ 491740 w 657634"/>
              <a:gd name="connsiteY6" fmla="*/ 249895 h 706561"/>
              <a:gd name="connsiteX7" fmla="*/ 247233 w 657634"/>
              <a:gd name="connsiteY7" fmla="*/ 488692 h 706561"/>
              <a:gd name="connsiteX8" fmla="*/ 246285 w 657634"/>
              <a:gd name="connsiteY8" fmla="*/ 706561 h 706561"/>
              <a:gd name="connsiteX9" fmla="*/ 0 w 657634"/>
              <a:gd name="connsiteY9" fmla="*/ 703941 h 706561"/>
              <a:gd name="connsiteX10" fmla="*/ 5261 w 657634"/>
              <a:gd name="connsiteY10" fmla="*/ 489034 h 706561"/>
              <a:gd name="connsiteX0" fmla="*/ 5261 w 657634"/>
              <a:gd name="connsiteY0" fmla="*/ 489034 h 706561"/>
              <a:gd name="connsiteX1" fmla="*/ 465546 w 657634"/>
              <a:gd name="connsiteY1" fmla="*/ 5241 h 706561"/>
              <a:gd name="connsiteX2" fmla="*/ 491746 w 657634"/>
              <a:gd name="connsiteY2" fmla="*/ 0 h 706561"/>
              <a:gd name="connsiteX3" fmla="*/ 657634 w 657634"/>
              <a:gd name="connsiteY3" fmla="*/ 1765 h 706561"/>
              <a:gd name="connsiteX4" fmla="*/ 649179 w 657634"/>
              <a:gd name="connsiteY4" fmla="*/ 247546 h 706561"/>
              <a:gd name="connsiteX5" fmla="*/ 473400 w 657634"/>
              <a:gd name="connsiteY5" fmla="*/ 249895 h 706561"/>
              <a:gd name="connsiteX6" fmla="*/ 491740 w 657634"/>
              <a:gd name="connsiteY6" fmla="*/ 249895 h 706561"/>
              <a:gd name="connsiteX7" fmla="*/ 247233 w 657634"/>
              <a:gd name="connsiteY7" fmla="*/ 488692 h 706561"/>
              <a:gd name="connsiteX8" fmla="*/ 246285 w 657634"/>
              <a:gd name="connsiteY8" fmla="*/ 706561 h 706561"/>
              <a:gd name="connsiteX9" fmla="*/ 0 w 657634"/>
              <a:gd name="connsiteY9" fmla="*/ 703941 h 706561"/>
              <a:gd name="connsiteX10" fmla="*/ 5261 w 657634"/>
              <a:gd name="connsiteY10" fmla="*/ 489034 h 706561"/>
              <a:gd name="connsiteX0" fmla="*/ 5261 w 657634"/>
              <a:gd name="connsiteY0" fmla="*/ 487269 h 704796"/>
              <a:gd name="connsiteX1" fmla="*/ 465546 w 657634"/>
              <a:gd name="connsiteY1" fmla="*/ 3476 h 704796"/>
              <a:gd name="connsiteX2" fmla="*/ 491746 w 657634"/>
              <a:gd name="connsiteY2" fmla="*/ 3980 h 704796"/>
              <a:gd name="connsiteX3" fmla="*/ 657634 w 657634"/>
              <a:gd name="connsiteY3" fmla="*/ 0 h 704796"/>
              <a:gd name="connsiteX4" fmla="*/ 649179 w 657634"/>
              <a:gd name="connsiteY4" fmla="*/ 245781 h 704796"/>
              <a:gd name="connsiteX5" fmla="*/ 473400 w 657634"/>
              <a:gd name="connsiteY5" fmla="*/ 248130 h 704796"/>
              <a:gd name="connsiteX6" fmla="*/ 491740 w 657634"/>
              <a:gd name="connsiteY6" fmla="*/ 248130 h 704796"/>
              <a:gd name="connsiteX7" fmla="*/ 247233 w 657634"/>
              <a:gd name="connsiteY7" fmla="*/ 486927 h 704796"/>
              <a:gd name="connsiteX8" fmla="*/ 246285 w 657634"/>
              <a:gd name="connsiteY8" fmla="*/ 704796 h 704796"/>
              <a:gd name="connsiteX9" fmla="*/ 0 w 657634"/>
              <a:gd name="connsiteY9" fmla="*/ 702176 h 704796"/>
              <a:gd name="connsiteX10" fmla="*/ 5261 w 657634"/>
              <a:gd name="connsiteY10" fmla="*/ 487269 h 704796"/>
              <a:gd name="connsiteX0" fmla="*/ 5261 w 657632"/>
              <a:gd name="connsiteY0" fmla="*/ 483793 h 701320"/>
              <a:gd name="connsiteX1" fmla="*/ 465546 w 657632"/>
              <a:gd name="connsiteY1" fmla="*/ 0 h 701320"/>
              <a:gd name="connsiteX2" fmla="*/ 491746 w 657632"/>
              <a:gd name="connsiteY2" fmla="*/ 504 h 701320"/>
              <a:gd name="connsiteX3" fmla="*/ 657632 w 657632"/>
              <a:gd name="connsiteY3" fmla="*/ 356 h 701320"/>
              <a:gd name="connsiteX4" fmla="*/ 649179 w 657632"/>
              <a:gd name="connsiteY4" fmla="*/ 242305 h 701320"/>
              <a:gd name="connsiteX5" fmla="*/ 473400 w 657632"/>
              <a:gd name="connsiteY5" fmla="*/ 244654 h 701320"/>
              <a:gd name="connsiteX6" fmla="*/ 491740 w 657632"/>
              <a:gd name="connsiteY6" fmla="*/ 244654 h 701320"/>
              <a:gd name="connsiteX7" fmla="*/ 247233 w 657632"/>
              <a:gd name="connsiteY7" fmla="*/ 483451 h 701320"/>
              <a:gd name="connsiteX8" fmla="*/ 246285 w 657632"/>
              <a:gd name="connsiteY8" fmla="*/ 701320 h 701320"/>
              <a:gd name="connsiteX9" fmla="*/ 0 w 657632"/>
              <a:gd name="connsiteY9" fmla="*/ 698700 h 701320"/>
              <a:gd name="connsiteX10" fmla="*/ 5261 w 657632"/>
              <a:gd name="connsiteY10" fmla="*/ 483793 h 701320"/>
              <a:gd name="connsiteX0" fmla="*/ 5261 w 657632"/>
              <a:gd name="connsiteY0" fmla="*/ 483793 h 701320"/>
              <a:gd name="connsiteX1" fmla="*/ 465546 w 657632"/>
              <a:gd name="connsiteY1" fmla="*/ 0 h 701320"/>
              <a:gd name="connsiteX2" fmla="*/ 491746 w 657632"/>
              <a:gd name="connsiteY2" fmla="*/ 504 h 701320"/>
              <a:gd name="connsiteX3" fmla="*/ 657632 w 657632"/>
              <a:gd name="connsiteY3" fmla="*/ 356 h 701320"/>
              <a:gd name="connsiteX4" fmla="*/ 649179 w 657632"/>
              <a:gd name="connsiteY4" fmla="*/ 242305 h 701320"/>
              <a:gd name="connsiteX5" fmla="*/ 473400 w 657632"/>
              <a:gd name="connsiteY5" fmla="*/ 244654 h 701320"/>
              <a:gd name="connsiteX6" fmla="*/ 491740 w 657632"/>
              <a:gd name="connsiteY6" fmla="*/ 244654 h 701320"/>
              <a:gd name="connsiteX7" fmla="*/ 247233 w 657632"/>
              <a:gd name="connsiteY7" fmla="*/ 483451 h 701320"/>
              <a:gd name="connsiteX8" fmla="*/ 240209 w 657632"/>
              <a:gd name="connsiteY8" fmla="*/ 701320 h 701320"/>
              <a:gd name="connsiteX9" fmla="*/ 0 w 657632"/>
              <a:gd name="connsiteY9" fmla="*/ 698700 h 701320"/>
              <a:gd name="connsiteX10" fmla="*/ 5261 w 657632"/>
              <a:gd name="connsiteY10" fmla="*/ 483793 h 70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7632" h="701320">
                <a:moveTo>
                  <a:pt x="5261" y="483793"/>
                </a:moveTo>
                <a:cubicBezTo>
                  <a:pt x="7657" y="226605"/>
                  <a:pt x="208796" y="15193"/>
                  <a:pt x="465546" y="0"/>
                </a:cubicBezTo>
                <a:lnTo>
                  <a:pt x="491746" y="504"/>
                </a:lnTo>
                <a:lnTo>
                  <a:pt x="657632" y="356"/>
                </a:lnTo>
                <a:lnTo>
                  <a:pt x="649179" y="242305"/>
                </a:lnTo>
                <a:lnTo>
                  <a:pt x="473400" y="244654"/>
                </a:lnTo>
                <a:lnTo>
                  <a:pt x="491740" y="244654"/>
                </a:lnTo>
                <a:cubicBezTo>
                  <a:pt x="366148" y="255500"/>
                  <a:pt x="248407" y="357397"/>
                  <a:pt x="247233" y="483451"/>
                </a:cubicBezTo>
                <a:lnTo>
                  <a:pt x="240209" y="701320"/>
                </a:lnTo>
                <a:lnTo>
                  <a:pt x="0" y="698700"/>
                </a:lnTo>
                <a:cubicBezTo>
                  <a:pt x="880" y="654138"/>
                  <a:pt x="4381" y="528355"/>
                  <a:pt x="5261" y="48379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CE8463B-4656-461D-9F6B-DF0FA598D238}"/>
              </a:ext>
            </a:extLst>
          </p:cNvPr>
          <p:cNvSpPr/>
          <p:nvPr/>
        </p:nvSpPr>
        <p:spPr>
          <a:xfrm>
            <a:off x="7243797" y="4372135"/>
            <a:ext cx="47781" cy="1718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7A86022-5718-4598-AAFF-5D108CCD92B2}"/>
              </a:ext>
            </a:extLst>
          </p:cNvPr>
          <p:cNvSpPr/>
          <p:nvPr/>
        </p:nvSpPr>
        <p:spPr>
          <a:xfrm rot="275680">
            <a:off x="6079297" y="4421190"/>
            <a:ext cx="561649" cy="5430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7478A0C-C76E-49D3-A98B-8E71D64DFD06}"/>
              </a:ext>
            </a:extLst>
          </p:cNvPr>
          <p:cNvSpPr/>
          <p:nvPr/>
        </p:nvSpPr>
        <p:spPr>
          <a:xfrm>
            <a:off x="10013659" y="4303553"/>
            <a:ext cx="553721" cy="218114"/>
          </a:xfrm>
          <a:custGeom>
            <a:avLst/>
            <a:gdLst>
              <a:gd name="connsiteX0" fmla="*/ 0 w 562110"/>
              <a:gd name="connsiteY0" fmla="*/ 243281 h 243281"/>
              <a:gd name="connsiteX1" fmla="*/ 75501 w 562110"/>
              <a:gd name="connsiteY1" fmla="*/ 226503 h 243281"/>
              <a:gd name="connsiteX2" fmla="*/ 100668 w 562110"/>
              <a:gd name="connsiteY2" fmla="*/ 209725 h 243281"/>
              <a:gd name="connsiteX3" fmla="*/ 151002 w 562110"/>
              <a:gd name="connsiteY3" fmla="*/ 192947 h 243281"/>
              <a:gd name="connsiteX4" fmla="*/ 159391 w 562110"/>
              <a:gd name="connsiteY4" fmla="*/ 167780 h 243281"/>
              <a:gd name="connsiteX5" fmla="*/ 209724 w 562110"/>
              <a:gd name="connsiteY5" fmla="*/ 151002 h 243281"/>
              <a:gd name="connsiteX6" fmla="*/ 268447 w 562110"/>
              <a:gd name="connsiteY6" fmla="*/ 134224 h 243281"/>
              <a:gd name="connsiteX7" fmla="*/ 293614 w 562110"/>
              <a:gd name="connsiteY7" fmla="*/ 125835 h 243281"/>
              <a:gd name="connsiteX8" fmla="*/ 411060 w 562110"/>
              <a:gd name="connsiteY8" fmla="*/ 92279 h 243281"/>
              <a:gd name="connsiteX9" fmla="*/ 436227 w 562110"/>
              <a:gd name="connsiteY9" fmla="*/ 83890 h 243281"/>
              <a:gd name="connsiteX10" fmla="*/ 486561 w 562110"/>
              <a:gd name="connsiteY10" fmla="*/ 50334 h 243281"/>
              <a:gd name="connsiteX11" fmla="*/ 536895 w 562110"/>
              <a:gd name="connsiteY11" fmla="*/ 25167 h 243281"/>
              <a:gd name="connsiteX12" fmla="*/ 562062 w 562110"/>
              <a:gd name="connsiteY12" fmla="*/ 0 h 243281"/>
              <a:gd name="connsiteX0" fmla="*/ 0 w 562110"/>
              <a:gd name="connsiteY0" fmla="*/ 243281 h 243281"/>
              <a:gd name="connsiteX1" fmla="*/ 75501 w 562110"/>
              <a:gd name="connsiteY1" fmla="*/ 226503 h 243281"/>
              <a:gd name="connsiteX2" fmla="*/ 100668 w 562110"/>
              <a:gd name="connsiteY2" fmla="*/ 209725 h 243281"/>
              <a:gd name="connsiteX3" fmla="*/ 151002 w 562110"/>
              <a:gd name="connsiteY3" fmla="*/ 192947 h 243281"/>
              <a:gd name="connsiteX4" fmla="*/ 176857 w 562110"/>
              <a:gd name="connsiteY4" fmla="*/ 167780 h 243281"/>
              <a:gd name="connsiteX5" fmla="*/ 209724 w 562110"/>
              <a:gd name="connsiteY5" fmla="*/ 151002 h 243281"/>
              <a:gd name="connsiteX6" fmla="*/ 268447 w 562110"/>
              <a:gd name="connsiteY6" fmla="*/ 134224 h 243281"/>
              <a:gd name="connsiteX7" fmla="*/ 293614 w 562110"/>
              <a:gd name="connsiteY7" fmla="*/ 125835 h 243281"/>
              <a:gd name="connsiteX8" fmla="*/ 411060 w 562110"/>
              <a:gd name="connsiteY8" fmla="*/ 92279 h 243281"/>
              <a:gd name="connsiteX9" fmla="*/ 436227 w 562110"/>
              <a:gd name="connsiteY9" fmla="*/ 83890 h 243281"/>
              <a:gd name="connsiteX10" fmla="*/ 486561 w 562110"/>
              <a:gd name="connsiteY10" fmla="*/ 50334 h 243281"/>
              <a:gd name="connsiteX11" fmla="*/ 536895 w 562110"/>
              <a:gd name="connsiteY11" fmla="*/ 25167 h 243281"/>
              <a:gd name="connsiteX12" fmla="*/ 562062 w 562110"/>
              <a:gd name="connsiteY12" fmla="*/ 0 h 243281"/>
              <a:gd name="connsiteX0" fmla="*/ 0 w 562110"/>
              <a:gd name="connsiteY0" fmla="*/ 243281 h 243281"/>
              <a:gd name="connsiteX1" fmla="*/ 75501 w 562110"/>
              <a:gd name="connsiteY1" fmla="*/ 226503 h 243281"/>
              <a:gd name="connsiteX2" fmla="*/ 113146 w 562110"/>
              <a:gd name="connsiteY2" fmla="*/ 217950 h 243281"/>
              <a:gd name="connsiteX3" fmla="*/ 151002 w 562110"/>
              <a:gd name="connsiteY3" fmla="*/ 192947 h 243281"/>
              <a:gd name="connsiteX4" fmla="*/ 176857 w 562110"/>
              <a:gd name="connsiteY4" fmla="*/ 167780 h 243281"/>
              <a:gd name="connsiteX5" fmla="*/ 209724 w 562110"/>
              <a:gd name="connsiteY5" fmla="*/ 151002 h 243281"/>
              <a:gd name="connsiteX6" fmla="*/ 268447 w 562110"/>
              <a:gd name="connsiteY6" fmla="*/ 134224 h 243281"/>
              <a:gd name="connsiteX7" fmla="*/ 293614 w 562110"/>
              <a:gd name="connsiteY7" fmla="*/ 125835 h 243281"/>
              <a:gd name="connsiteX8" fmla="*/ 411060 w 562110"/>
              <a:gd name="connsiteY8" fmla="*/ 92279 h 243281"/>
              <a:gd name="connsiteX9" fmla="*/ 436227 w 562110"/>
              <a:gd name="connsiteY9" fmla="*/ 83890 h 243281"/>
              <a:gd name="connsiteX10" fmla="*/ 486561 w 562110"/>
              <a:gd name="connsiteY10" fmla="*/ 50334 h 243281"/>
              <a:gd name="connsiteX11" fmla="*/ 536895 w 562110"/>
              <a:gd name="connsiteY11" fmla="*/ 25167 h 243281"/>
              <a:gd name="connsiteX12" fmla="*/ 562062 w 562110"/>
              <a:gd name="connsiteY12" fmla="*/ 0 h 243281"/>
              <a:gd name="connsiteX0" fmla="*/ 0 w 562110"/>
              <a:gd name="connsiteY0" fmla="*/ 243281 h 243281"/>
              <a:gd name="connsiteX1" fmla="*/ 75501 w 562110"/>
              <a:gd name="connsiteY1" fmla="*/ 234728 h 243281"/>
              <a:gd name="connsiteX2" fmla="*/ 113146 w 562110"/>
              <a:gd name="connsiteY2" fmla="*/ 217950 h 243281"/>
              <a:gd name="connsiteX3" fmla="*/ 151002 w 562110"/>
              <a:gd name="connsiteY3" fmla="*/ 192947 h 243281"/>
              <a:gd name="connsiteX4" fmla="*/ 176857 w 562110"/>
              <a:gd name="connsiteY4" fmla="*/ 167780 h 243281"/>
              <a:gd name="connsiteX5" fmla="*/ 209724 w 562110"/>
              <a:gd name="connsiteY5" fmla="*/ 151002 h 243281"/>
              <a:gd name="connsiteX6" fmla="*/ 268447 w 562110"/>
              <a:gd name="connsiteY6" fmla="*/ 134224 h 243281"/>
              <a:gd name="connsiteX7" fmla="*/ 293614 w 562110"/>
              <a:gd name="connsiteY7" fmla="*/ 125835 h 243281"/>
              <a:gd name="connsiteX8" fmla="*/ 411060 w 562110"/>
              <a:gd name="connsiteY8" fmla="*/ 92279 h 243281"/>
              <a:gd name="connsiteX9" fmla="*/ 436227 w 562110"/>
              <a:gd name="connsiteY9" fmla="*/ 83890 h 243281"/>
              <a:gd name="connsiteX10" fmla="*/ 486561 w 562110"/>
              <a:gd name="connsiteY10" fmla="*/ 50334 h 243281"/>
              <a:gd name="connsiteX11" fmla="*/ 536895 w 562110"/>
              <a:gd name="connsiteY11" fmla="*/ 25167 h 243281"/>
              <a:gd name="connsiteX12" fmla="*/ 562062 w 562110"/>
              <a:gd name="connsiteY12" fmla="*/ 0 h 243281"/>
              <a:gd name="connsiteX0" fmla="*/ 0 w 562110"/>
              <a:gd name="connsiteY0" fmla="*/ 243281 h 243281"/>
              <a:gd name="connsiteX1" fmla="*/ 70666 w 562110"/>
              <a:gd name="connsiteY1" fmla="*/ 229417 h 243281"/>
              <a:gd name="connsiteX2" fmla="*/ 113146 w 562110"/>
              <a:gd name="connsiteY2" fmla="*/ 217950 h 243281"/>
              <a:gd name="connsiteX3" fmla="*/ 151002 w 562110"/>
              <a:gd name="connsiteY3" fmla="*/ 192947 h 243281"/>
              <a:gd name="connsiteX4" fmla="*/ 176857 w 562110"/>
              <a:gd name="connsiteY4" fmla="*/ 167780 h 243281"/>
              <a:gd name="connsiteX5" fmla="*/ 209724 w 562110"/>
              <a:gd name="connsiteY5" fmla="*/ 151002 h 243281"/>
              <a:gd name="connsiteX6" fmla="*/ 268447 w 562110"/>
              <a:gd name="connsiteY6" fmla="*/ 134224 h 243281"/>
              <a:gd name="connsiteX7" fmla="*/ 293614 w 562110"/>
              <a:gd name="connsiteY7" fmla="*/ 125835 h 243281"/>
              <a:gd name="connsiteX8" fmla="*/ 411060 w 562110"/>
              <a:gd name="connsiteY8" fmla="*/ 92279 h 243281"/>
              <a:gd name="connsiteX9" fmla="*/ 436227 w 562110"/>
              <a:gd name="connsiteY9" fmla="*/ 83890 h 243281"/>
              <a:gd name="connsiteX10" fmla="*/ 486561 w 562110"/>
              <a:gd name="connsiteY10" fmla="*/ 50334 h 243281"/>
              <a:gd name="connsiteX11" fmla="*/ 536895 w 562110"/>
              <a:gd name="connsiteY11" fmla="*/ 25167 h 243281"/>
              <a:gd name="connsiteX12" fmla="*/ 562062 w 562110"/>
              <a:gd name="connsiteY12" fmla="*/ 0 h 243281"/>
              <a:gd name="connsiteX0" fmla="*/ 0 w 562110"/>
              <a:gd name="connsiteY0" fmla="*/ 243281 h 243281"/>
              <a:gd name="connsiteX1" fmla="*/ 70666 w 562110"/>
              <a:gd name="connsiteY1" fmla="*/ 229417 h 243281"/>
              <a:gd name="connsiteX2" fmla="*/ 110729 w 562110"/>
              <a:gd name="connsiteY2" fmla="*/ 212638 h 243281"/>
              <a:gd name="connsiteX3" fmla="*/ 151002 w 562110"/>
              <a:gd name="connsiteY3" fmla="*/ 192947 h 243281"/>
              <a:gd name="connsiteX4" fmla="*/ 176857 w 562110"/>
              <a:gd name="connsiteY4" fmla="*/ 167780 h 243281"/>
              <a:gd name="connsiteX5" fmla="*/ 209724 w 562110"/>
              <a:gd name="connsiteY5" fmla="*/ 151002 h 243281"/>
              <a:gd name="connsiteX6" fmla="*/ 268447 w 562110"/>
              <a:gd name="connsiteY6" fmla="*/ 134224 h 243281"/>
              <a:gd name="connsiteX7" fmla="*/ 293614 w 562110"/>
              <a:gd name="connsiteY7" fmla="*/ 125835 h 243281"/>
              <a:gd name="connsiteX8" fmla="*/ 411060 w 562110"/>
              <a:gd name="connsiteY8" fmla="*/ 92279 h 243281"/>
              <a:gd name="connsiteX9" fmla="*/ 436227 w 562110"/>
              <a:gd name="connsiteY9" fmla="*/ 83890 h 243281"/>
              <a:gd name="connsiteX10" fmla="*/ 486561 w 562110"/>
              <a:gd name="connsiteY10" fmla="*/ 50334 h 243281"/>
              <a:gd name="connsiteX11" fmla="*/ 536895 w 562110"/>
              <a:gd name="connsiteY11" fmla="*/ 25167 h 243281"/>
              <a:gd name="connsiteX12" fmla="*/ 562062 w 562110"/>
              <a:gd name="connsiteY12" fmla="*/ 0 h 24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2110" h="243281">
                <a:moveTo>
                  <a:pt x="0" y="243281"/>
                </a:moveTo>
                <a:cubicBezTo>
                  <a:pt x="7465" y="241788"/>
                  <a:pt x="52211" y="234524"/>
                  <a:pt x="70666" y="229417"/>
                </a:cubicBezTo>
                <a:cubicBezTo>
                  <a:pt x="89121" y="224310"/>
                  <a:pt x="97340" y="218716"/>
                  <a:pt x="110729" y="212638"/>
                </a:cubicBezTo>
                <a:cubicBezTo>
                  <a:pt x="124118" y="206560"/>
                  <a:pt x="139981" y="200423"/>
                  <a:pt x="151002" y="192947"/>
                </a:cubicBezTo>
                <a:cubicBezTo>
                  <a:pt x="162023" y="185471"/>
                  <a:pt x="169661" y="172920"/>
                  <a:pt x="176857" y="167780"/>
                </a:cubicBezTo>
                <a:cubicBezTo>
                  <a:pt x="191248" y="157501"/>
                  <a:pt x="194459" y="156595"/>
                  <a:pt x="209724" y="151002"/>
                </a:cubicBezTo>
                <a:cubicBezTo>
                  <a:pt x="224989" y="145409"/>
                  <a:pt x="194718" y="155289"/>
                  <a:pt x="268447" y="134224"/>
                </a:cubicBezTo>
                <a:cubicBezTo>
                  <a:pt x="276950" y="131795"/>
                  <a:pt x="285083" y="128162"/>
                  <a:pt x="293614" y="125835"/>
                </a:cubicBezTo>
                <a:cubicBezTo>
                  <a:pt x="409485" y="94234"/>
                  <a:pt x="314613" y="124428"/>
                  <a:pt x="411060" y="92279"/>
                </a:cubicBezTo>
                <a:cubicBezTo>
                  <a:pt x="419449" y="89483"/>
                  <a:pt x="428869" y="88795"/>
                  <a:pt x="436227" y="83890"/>
                </a:cubicBezTo>
                <a:lnTo>
                  <a:pt x="486561" y="50334"/>
                </a:lnTo>
                <a:cubicBezTo>
                  <a:pt x="558686" y="2251"/>
                  <a:pt x="467431" y="59899"/>
                  <a:pt x="536895" y="25167"/>
                </a:cubicBezTo>
                <a:cubicBezTo>
                  <a:pt x="564389" y="11420"/>
                  <a:pt x="562062" y="17200"/>
                  <a:pt x="562062" y="0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76CAF7-82AD-4F72-9EF1-308601E98C1D}"/>
              </a:ext>
            </a:extLst>
          </p:cNvPr>
          <p:cNvSpPr/>
          <p:nvPr/>
        </p:nvSpPr>
        <p:spPr>
          <a:xfrm>
            <a:off x="1658224" y="1845580"/>
            <a:ext cx="5863904" cy="2676087"/>
          </a:xfrm>
          <a:custGeom>
            <a:avLst/>
            <a:gdLst>
              <a:gd name="connsiteX0" fmla="*/ 0 w 5335398"/>
              <a:gd name="connsiteY0" fmla="*/ 0 h 1686253"/>
              <a:gd name="connsiteX1" fmla="*/ 117446 w 5335398"/>
              <a:gd name="connsiteY1" fmla="*/ 8389 h 1686253"/>
              <a:gd name="connsiteX2" fmla="*/ 167780 w 5335398"/>
              <a:gd name="connsiteY2" fmla="*/ 16778 h 1686253"/>
              <a:gd name="connsiteX3" fmla="*/ 780176 w 5335398"/>
              <a:gd name="connsiteY3" fmla="*/ 33556 h 1686253"/>
              <a:gd name="connsiteX4" fmla="*/ 1283515 w 5335398"/>
              <a:gd name="connsiteY4" fmla="*/ 50334 h 1686253"/>
              <a:gd name="connsiteX5" fmla="*/ 1308682 w 5335398"/>
              <a:gd name="connsiteY5" fmla="*/ 58723 h 1686253"/>
              <a:gd name="connsiteX6" fmla="*/ 1493240 w 5335398"/>
              <a:gd name="connsiteY6" fmla="*/ 75501 h 1686253"/>
              <a:gd name="connsiteX7" fmla="*/ 1526796 w 5335398"/>
              <a:gd name="connsiteY7" fmla="*/ 83890 h 1686253"/>
              <a:gd name="connsiteX8" fmla="*/ 1568741 w 5335398"/>
              <a:gd name="connsiteY8" fmla="*/ 92279 h 1686253"/>
              <a:gd name="connsiteX9" fmla="*/ 1593908 w 5335398"/>
              <a:gd name="connsiteY9" fmla="*/ 100668 h 1686253"/>
              <a:gd name="connsiteX10" fmla="*/ 1778466 w 5335398"/>
              <a:gd name="connsiteY10" fmla="*/ 109057 h 1686253"/>
              <a:gd name="connsiteX11" fmla="*/ 1870745 w 5335398"/>
              <a:gd name="connsiteY11" fmla="*/ 125835 h 1686253"/>
              <a:gd name="connsiteX12" fmla="*/ 1895912 w 5335398"/>
              <a:gd name="connsiteY12" fmla="*/ 142613 h 1686253"/>
              <a:gd name="connsiteX13" fmla="*/ 1929468 w 5335398"/>
              <a:gd name="connsiteY13" fmla="*/ 159391 h 1686253"/>
              <a:gd name="connsiteX14" fmla="*/ 1954635 w 5335398"/>
              <a:gd name="connsiteY14" fmla="*/ 176169 h 1686253"/>
              <a:gd name="connsiteX15" fmla="*/ 1979802 w 5335398"/>
              <a:gd name="connsiteY15" fmla="*/ 184558 h 1686253"/>
              <a:gd name="connsiteX16" fmla="*/ 2030135 w 5335398"/>
              <a:gd name="connsiteY16" fmla="*/ 218114 h 1686253"/>
              <a:gd name="connsiteX17" fmla="*/ 2055302 w 5335398"/>
              <a:gd name="connsiteY17" fmla="*/ 234892 h 1686253"/>
              <a:gd name="connsiteX18" fmla="*/ 2080469 w 5335398"/>
              <a:gd name="connsiteY18" fmla="*/ 251670 h 1686253"/>
              <a:gd name="connsiteX19" fmla="*/ 2114025 w 5335398"/>
              <a:gd name="connsiteY19" fmla="*/ 268448 h 1686253"/>
              <a:gd name="connsiteX20" fmla="*/ 2164359 w 5335398"/>
              <a:gd name="connsiteY20" fmla="*/ 302004 h 1686253"/>
              <a:gd name="connsiteX21" fmla="*/ 2189526 w 5335398"/>
              <a:gd name="connsiteY21" fmla="*/ 318782 h 1686253"/>
              <a:gd name="connsiteX22" fmla="*/ 2223082 w 5335398"/>
              <a:gd name="connsiteY22" fmla="*/ 335560 h 1686253"/>
              <a:gd name="connsiteX23" fmla="*/ 2256638 w 5335398"/>
              <a:gd name="connsiteY23" fmla="*/ 343949 h 1686253"/>
              <a:gd name="connsiteX24" fmla="*/ 2281805 w 5335398"/>
              <a:gd name="connsiteY24" fmla="*/ 352338 h 1686253"/>
              <a:gd name="connsiteX25" fmla="*/ 2357306 w 5335398"/>
              <a:gd name="connsiteY25" fmla="*/ 369116 h 1686253"/>
              <a:gd name="connsiteX26" fmla="*/ 2424418 w 5335398"/>
              <a:gd name="connsiteY26" fmla="*/ 385894 h 1686253"/>
              <a:gd name="connsiteX27" fmla="*/ 2483141 w 5335398"/>
              <a:gd name="connsiteY27" fmla="*/ 419450 h 1686253"/>
              <a:gd name="connsiteX28" fmla="*/ 2533475 w 5335398"/>
              <a:gd name="connsiteY28" fmla="*/ 436228 h 1686253"/>
              <a:gd name="connsiteX29" fmla="*/ 2558642 w 5335398"/>
              <a:gd name="connsiteY29" fmla="*/ 444617 h 1686253"/>
              <a:gd name="connsiteX30" fmla="*/ 2608976 w 5335398"/>
              <a:gd name="connsiteY30" fmla="*/ 461394 h 1686253"/>
              <a:gd name="connsiteX31" fmla="*/ 2634143 w 5335398"/>
              <a:gd name="connsiteY31" fmla="*/ 469783 h 1686253"/>
              <a:gd name="connsiteX32" fmla="*/ 2684477 w 5335398"/>
              <a:gd name="connsiteY32" fmla="*/ 503339 h 1686253"/>
              <a:gd name="connsiteX33" fmla="*/ 2734811 w 5335398"/>
              <a:gd name="connsiteY33" fmla="*/ 536895 h 1686253"/>
              <a:gd name="connsiteX34" fmla="*/ 2785145 w 5335398"/>
              <a:gd name="connsiteY34" fmla="*/ 553673 h 1686253"/>
              <a:gd name="connsiteX35" fmla="*/ 2810312 w 5335398"/>
              <a:gd name="connsiteY35" fmla="*/ 570451 h 1686253"/>
              <a:gd name="connsiteX36" fmla="*/ 2860646 w 5335398"/>
              <a:gd name="connsiteY36" fmla="*/ 587229 h 1686253"/>
              <a:gd name="connsiteX37" fmla="*/ 2885813 w 5335398"/>
              <a:gd name="connsiteY37" fmla="*/ 604007 h 1686253"/>
              <a:gd name="connsiteX38" fmla="*/ 2952924 w 5335398"/>
              <a:gd name="connsiteY38" fmla="*/ 620785 h 1686253"/>
              <a:gd name="connsiteX39" fmla="*/ 3003258 w 5335398"/>
              <a:gd name="connsiteY39" fmla="*/ 637563 h 1686253"/>
              <a:gd name="connsiteX40" fmla="*/ 3053592 w 5335398"/>
              <a:gd name="connsiteY40" fmla="*/ 654341 h 1686253"/>
              <a:gd name="connsiteX41" fmla="*/ 3078759 w 5335398"/>
              <a:gd name="connsiteY41" fmla="*/ 662730 h 1686253"/>
              <a:gd name="connsiteX42" fmla="*/ 3112315 w 5335398"/>
              <a:gd name="connsiteY42" fmla="*/ 671119 h 1686253"/>
              <a:gd name="connsiteX43" fmla="*/ 3137482 w 5335398"/>
              <a:gd name="connsiteY43" fmla="*/ 679508 h 1686253"/>
              <a:gd name="connsiteX44" fmla="*/ 3204594 w 5335398"/>
              <a:gd name="connsiteY44" fmla="*/ 696286 h 1686253"/>
              <a:gd name="connsiteX45" fmla="*/ 3238150 w 5335398"/>
              <a:gd name="connsiteY45" fmla="*/ 704675 h 1686253"/>
              <a:gd name="connsiteX46" fmla="*/ 3330429 w 5335398"/>
              <a:gd name="connsiteY46" fmla="*/ 721453 h 1686253"/>
              <a:gd name="connsiteX47" fmla="*/ 3380763 w 5335398"/>
              <a:gd name="connsiteY47" fmla="*/ 738231 h 1686253"/>
              <a:gd name="connsiteX48" fmla="*/ 3431097 w 5335398"/>
              <a:gd name="connsiteY48" fmla="*/ 780176 h 1686253"/>
              <a:gd name="connsiteX49" fmla="*/ 3481431 w 5335398"/>
              <a:gd name="connsiteY49" fmla="*/ 813732 h 1686253"/>
              <a:gd name="connsiteX50" fmla="*/ 3523376 w 5335398"/>
              <a:gd name="connsiteY50" fmla="*/ 855677 h 1686253"/>
              <a:gd name="connsiteX51" fmla="*/ 3548543 w 5335398"/>
              <a:gd name="connsiteY51" fmla="*/ 880844 h 1686253"/>
              <a:gd name="connsiteX52" fmla="*/ 3573710 w 5335398"/>
              <a:gd name="connsiteY52" fmla="*/ 897622 h 1686253"/>
              <a:gd name="connsiteX53" fmla="*/ 3607266 w 5335398"/>
              <a:gd name="connsiteY53" fmla="*/ 922789 h 1686253"/>
              <a:gd name="connsiteX54" fmla="*/ 3657600 w 5335398"/>
              <a:gd name="connsiteY54" fmla="*/ 947956 h 1686253"/>
              <a:gd name="connsiteX55" fmla="*/ 3691156 w 5335398"/>
              <a:gd name="connsiteY55" fmla="*/ 981512 h 1686253"/>
              <a:gd name="connsiteX56" fmla="*/ 3716323 w 5335398"/>
              <a:gd name="connsiteY56" fmla="*/ 998290 h 1686253"/>
              <a:gd name="connsiteX57" fmla="*/ 3749879 w 5335398"/>
              <a:gd name="connsiteY57" fmla="*/ 1023457 h 1686253"/>
              <a:gd name="connsiteX58" fmla="*/ 3783435 w 5335398"/>
              <a:gd name="connsiteY58" fmla="*/ 1040235 h 1686253"/>
              <a:gd name="connsiteX59" fmla="*/ 3833769 w 5335398"/>
              <a:gd name="connsiteY59" fmla="*/ 1082180 h 1686253"/>
              <a:gd name="connsiteX60" fmla="*/ 3858935 w 5335398"/>
              <a:gd name="connsiteY60" fmla="*/ 1090569 h 1686253"/>
              <a:gd name="connsiteX61" fmla="*/ 3884102 w 5335398"/>
              <a:gd name="connsiteY61" fmla="*/ 1107347 h 1686253"/>
              <a:gd name="connsiteX62" fmla="*/ 3909269 w 5335398"/>
              <a:gd name="connsiteY62" fmla="*/ 1115736 h 1686253"/>
              <a:gd name="connsiteX63" fmla="*/ 3959603 w 5335398"/>
              <a:gd name="connsiteY63" fmla="*/ 1149292 h 1686253"/>
              <a:gd name="connsiteX64" fmla="*/ 3984770 w 5335398"/>
              <a:gd name="connsiteY64" fmla="*/ 1157681 h 1686253"/>
              <a:gd name="connsiteX65" fmla="*/ 4043493 w 5335398"/>
              <a:gd name="connsiteY65" fmla="*/ 1191237 h 1686253"/>
              <a:gd name="connsiteX66" fmla="*/ 4068660 w 5335398"/>
              <a:gd name="connsiteY66" fmla="*/ 1199626 h 1686253"/>
              <a:gd name="connsiteX67" fmla="*/ 4093827 w 5335398"/>
              <a:gd name="connsiteY67" fmla="*/ 1216404 h 1686253"/>
              <a:gd name="connsiteX68" fmla="*/ 4118994 w 5335398"/>
              <a:gd name="connsiteY68" fmla="*/ 1224793 h 1686253"/>
              <a:gd name="connsiteX69" fmla="*/ 4152550 w 5335398"/>
              <a:gd name="connsiteY69" fmla="*/ 1241571 h 1686253"/>
              <a:gd name="connsiteX70" fmla="*/ 4202884 w 5335398"/>
              <a:gd name="connsiteY70" fmla="*/ 1258349 h 1686253"/>
              <a:gd name="connsiteX71" fmla="*/ 4253218 w 5335398"/>
              <a:gd name="connsiteY71" fmla="*/ 1283516 h 1686253"/>
              <a:gd name="connsiteX72" fmla="*/ 4311941 w 5335398"/>
              <a:gd name="connsiteY72" fmla="*/ 1291905 h 1686253"/>
              <a:gd name="connsiteX73" fmla="*/ 4446165 w 5335398"/>
              <a:gd name="connsiteY73" fmla="*/ 1308683 h 1686253"/>
              <a:gd name="connsiteX74" fmla="*/ 4488110 w 5335398"/>
              <a:gd name="connsiteY74" fmla="*/ 1317072 h 1686253"/>
              <a:gd name="connsiteX75" fmla="*/ 4580389 w 5335398"/>
              <a:gd name="connsiteY75" fmla="*/ 1333850 h 1686253"/>
              <a:gd name="connsiteX76" fmla="*/ 4613945 w 5335398"/>
              <a:gd name="connsiteY76" fmla="*/ 1342239 h 1686253"/>
              <a:gd name="connsiteX77" fmla="*/ 4664279 w 5335398"/>
              <a:gd name="connsiteY77" fmla="*/ 1359017 h 1686253"/>
              <a:gd name="connsiteX78" fmla="*/ 4689446 w 5335398"/>
              <a:gd name="connsiteY78" fmla="*/ 1375794 h 1686253"/>
              <a:gd name="connsiteX79" fmla="*/ 4739780 w 5335398"/>
              <a:gd name="connsiteY79" fmla="*/ 1392572 h 1686253"/>
              <a:gd name="connsiteX80" fmla="*/ 4815280 w 5335398"/>
              <a:gd name="connsiteY80" fmla="*/ 1426128 h 1686253"/>
              <a:gd name="connsiteX81" fmla="*/ 4840447 w 5335398"/>
              <a:gd name="connsiteY81" fmla="*/ 1434517 h 1686253"/>
              <a:gd name="connsiteX82" fmla="*/ 4907559 w 5335398"/>
              <a:gd name="connsiteY82" fmla="*/ 1451295 h 1686253"/>
              <a:gd name="connsiteX83" fmla="*/ 4941115 w 5335398"/>
              <a:gd name="connsiteY83" fmla="*/ 1468073 h 1686253"/>
              <a:gd name="connsiteX84" fmla="*/ 4966282 w 5335398"/>
              <a:gd name="connsiteY84" fmla="*/ 1493240 h 1686253"/>
              <a:gd name="connsiteX85" fmla="*/ 4991449 w 5335398"/>
              <a:gd name="connsiteY85" fmla="*/ 1510018 h 1686253"/>
              <a:gd name="connsiteX86" fmla="*/ 5008227 w 5335398"/>
              <a:gd name="connsiteY86" fmla="*/ 1535185 h 1686253"/>
              <a:gd name="connsiteX87" fmla="*/ 5033394 w 5335398"/>
              <a:gd name="connsiteY87" fmla="*/ 1543574 h 1686253"/>
              <a:gd name="connsiteX88" fmla="*/ 5058561 w 5335398"/>
              <a:gd name="connsiteY88" fmla="*/ 1560352 h 1686253"/>
              <a:gd name="connsiteX89" fmla="*/ 5083728 w 5335398"/>
              <a:gd name="connsiteY89" fmla="*/ 1585519 h 1686253"/>
              <a:gd name="connsiteX90" fmla="*/ 5201174 w 5335398"/>
              <a:gd name="connsiteY90" fmla="*/ 1652631 h 1686253"/>
              <a:gd name="connsiteX91" fmla="*/ 5234730 w 5335398"/>
              <a:gd name="connsiteY91" fmla="*/ 1661020 h 1686253"/>
              <a:gd name="connsiteX92" fmla="*/ 5259897 w 5335398"/>
              <a:gd name="connsiteY92" fmla="*/ 1677798 h 1686253"/>
              <a:gd name="connsiteX93" fmla="*/ 5335398 w 5335398"/>
              <a:gd name="connsiteY93" fmla="*/ 1686187 h 1686253"/>
              <a:gd name="connsiteX0" fmla="*/ 0 w 5469622"/>
              <a:gd name="connsiteY0" fmla="*/ 87992 h 1681966"/>
              <a:gd name="connsiteX1" fmla="*/ 251670 w 5469622"/>
              <a:gd name="connsiteY1" fmla="*/ 4102 h 1681966"/>
              <a:gd name="connsiteX2" fmla="*/ 302004 w 5469622"/>
              <a:gd name="connsiteY2" fmla="*/ 12491 h 1681966"/>
              <a:gd name="connsiteX3" fmla="*/ 914400 w 5469622"/>
              <a:gd name="connsiteY3" fmla="*/ 29269 h 1681966"/>
              <a:gd name="connsiteX4" fmla="*/ 1417739 w 5469622"/>
              <a:gd name="connsiteY4" fmla="*/ 46047 h 1681966"/>
              <a:gd name="connsiteX5" fmla="*/ 1442906 w 5469622"/>
              <a:gd name="connsiteY5" fmla="*/ 54436 h 1681966"/>
              <a:gd name="connsiteX6" fmla="*/ 1627464 w 5469622"/>
              <a:gd name="connsiteY6" fmla="*/ 71214 h 1681966"/>
              <a:gd name="connsiteX7" fmla="*/ 1661020 w 5469622"/>
              <a:gd name="connsiteY7" fmla="*/ 79603 h 1681966"/>
              <a:gd name="connsiteX8" fmla="*/ 1702965 w 5469622"/>
              <a:gd name="connsiteY8" fmla="*/ 87992 h 1681966"/>
              <a:gd name="connsiteX9" fmla="*/ 1728132 w 5469622"/>
              <a:gd name="connsiteY9" fmla="*/ 96381 h 1681966"/>
              <a:gd name="connsiteX10" fmla="*/ 1912690 w 5469622"/>
              <a:gd name="connsiteY10" fmla="*/ 104770 h 1681966"/>
              <a:gd name="connsiteX11" fmla="*/ 2004969 w 5469622"/>
              <a:gd name="connsiteY11" fmla="*/ 121548 h 1681966"/>
              <a:gd name="connsiteX12" fmla="*/ 2030136 w 5469622"/>
              <a:gd name="connsiteY12" fmla="*/ 138326 h 1681966"/>
              <a:gd name="connsiteX13" fmla="*/ 2063692 w 5469622"/>
              <a:gd name="connsiteY13" fmla="*/ 155104 h 1681966"/>
              <a:gd name="connsiteX14" fmla="*/ 2088859 w 5469622"/>
              <a:gd name="connsiteY14" fmla="*/ 171882 h 1681966"/>
              <a:gd name="connsiteX15" fmla="*/ 2114026 w 5469622"/>
              <a:gd name="connsiteY15" fmla="*/ 180271 h 1681966"/>
              <a:gd name="connsiteX16" fmla="*/ 2164359 w 5469622"/>
              <a:gd name="connsiteY16" fmla="*/ 213827 h 1681966"/>
              <a:gd name="connsiteX17" fmla="*/ 2189526 w 5469622"/>
              <a:gd name="connsiteY17" fmla="*/ 230605 h 1681966"/>
              <a:gd name="connsiteX18" fmla="*/ 2214693 w 5469622"/>
              <a:gd name="connsiteY18" fmla="*/ 247383 h 1681966"/>
              <a:gd name="connsiteX19" fmla="*/ 2248249 w 5469622"/>
              <a:gd name="connsiteY19" fmla="*/ 264161 h 1681966"/>
              <a:gd name="connsiteX20" fmla="*/ 2298583 w 5469622"/>
              <a:gd name="connsiteY20" fmla="*/ 297717 h 1681966"/>
              <a:gd name="connsiteX21" fmla="*/ 2323750 w 5469622"/>
              <a:gd name="connsiteY21" fmla="*/ 314495 h 1681966"/>
              <a:gd name="connsiteX22" fmla="*/ 2357306 w 5469622"/>
              <a:gd name="connsiteY22" fmla="*/ 331273 h 1681966"/>
              <a:gd name="connsiteX23" fmla="*/ 2390862 w 5469622"/>
              <a:gd name="connsiteY23" fmla="*/ 339662 h 1681966"/>
              <a:gd name="connsiteX24" fmla="*/ 2416029 w 5469622"/>
              <a:gd name="connsiteY24" fmla="*/ 348051 h 1681966"/>
              <a:gd name="connsiteX25" fmla="*/ 2491530 w 5469622"/>
              <a:gd name="connsiteY25" fmla="*/ 364829 h 1681966"/>
              <a:gd name="connsiteX26" fmla="*/ 2558642 w 5469622"/>
              <a:gd name="connsiteY26" fmla="*/ 381607 h 1681966"/>
              <a:gd name="connsiteX27" fmla="*/ 2617365 w 5469622"/>
              <a:gd name="connsiteY27" fmla="*/ 415163 h 1681966"/>
              <a:gd name="connsiteX28" fmla="*/ 2667699 w 5469622"/>
              <a:gd name="connsiteY28" fmla="*/ 431941 h 1681966"/>
              <a:gd name="connsiteX29" fmla="*/ 2692866 w 5469622"/>
              <a:gd name="connsiteY29" fmla="*/ 440330 h 1681966"/>
              <a:gd name="connsiteX30" fmla="*/ 2743200 w 5469622"/>
              <a:gd name="connsiteY30" fmla="*/ 457107 h 1681966"/>
              <a:gd name="connsiteX31" fmla="*/ 2768367 w 5469622"/>
              <a:gd name="connsiteY31" fmla="*/ 465496 h 1681966"/>
              <a:gd name="connsiteX32" fmla="*/ 2818701 w 5469622"/>
              <a:gd name="connsiteY32" fmla="*/ 499052 h 1681966"/>
              <a:gd name="connsiteX33" fmla="*/ 2869035 w 5469622"/>
              <a:gd name="connsiteY33" fmla="*/ 532608 h 1681966"/>
              <a:gd name="connsiteX34" fmla="*/ 2919369 w 5469622"/>
              <a:gd name="connsiteY34" fmla="*/ 549386 h 1681966"/>
              <a:gd name="connsiteX35" fmla="*/ 2944536 w 5469622"/>
              <a:gd name="connsiteY35" fmla="*/ 566164 h 1681966"/>
              <a:gd name="connsiteX36" fmla="*/ 2994870 w 5469622"/>
              <a:gd name="connsiteY36" fmla="*/ 582942 h 1681966"/>
              <a:gd name="connsiteX37" fmla="*/ 3020037 w 5469622"/>
              <a:gd name="connsiteY37" fmla="*/ 599720 h 1681966"/>
              <a:gd name="connsiteX38" fmla="*/ 3087148 w 5469622"/>
              <a:gd name="connsiteY38" fmla="*/ 616498 h 1681966"/>
              <a:gd name="connsiteX39" fmla="*/ 3137482 w 5469622"/>
              <a:gd name="connsiteY39" fmla="*/ 633276 h 1681966"/>
              <a:gd name="connsiteX40" fmla="*/ 3187816 w 5469622"/>
              <a:gd name="connsiteY40" fmla="*/ 650054 h 1681966"/>
              <a:gd name="connsiteX41" fmla="*/ 3212983 w 5469622"/>
              <a:gd name="connsiteY41" fmla="*/ 658443 h 1681966"/>
              <a:gd name="connsiteX42" fmla="*/ 3246539 w 5469622"/>
              <a:gd name="connsiteY42" fmla="*/ 666832 h 1681966"/>
              <a:gd name="connsiteX43" fmla="*/ 3271706 w 5469622"/>
              <a:gd name="connsiteY43" fmla="*/ 675221 h 1681966"/>
              <a:gd name="connsiteX44" fmla="*/ 3338818 w 5469622"/>
              <a:gd name="connsiteY44" fmla="*/ 691999 h 1681966"/>
              <a:gd name="connsiteX45" fmla="*/ 3372374 w 5469622"/>
              <a:gd name="connsiteY45" fmla="*/ 700388 h 1681966"/>
              <a:gd name="connsiteX46" fmla="*/ 3464653 w 5469622"/>
              <a:gd name="connsiteY46" fmla="*/ 717166 h 1681966"/>
              <a:gd name="connsiteX47" fmla="*/ 3514987 w 5469622"/>
              <a:gd name="connsiteY47" fmla="*/ 733944 h 1681966"/>
              <a:gd name="connsiteX48" fmla="*/ 3565321 w 5469622"/>
              <a:gd name="connsiteY48" fmla="*/ 775889 h 1681966"/>
              <a:gd name="connsiteX49" fmla="*/ 3615655 w 5469622"/>
              <a:gd name="connsiteY49" fmla="*/ 809445 h 1681966"/>
              <a:gd name="connsiteX50" fmla="*/ 3657600 w 5469622"/>
              <a:gd name="connsiteY50" fmla="*/ 851390 h 1681966"/>
              <a:gd name="connsiteX51" fmla="*/ 3682767 w 5469622"/>
              <a:gd name="connsiteY51" fmla="*/ 876557 h 1681966"/>
              <a:gd name="connsiteX52" fmla="*/ 3707934 w 5469622"/>
              <a:gd name="connsiteY52" fmla="*/ 893335 h 1681966"/>
              <a:gd name="connsiteX53" fmla="*/ 3741490 w 5469622"/>
              <a:gd name="connsiteY53" fmla="*/ 918502 h 1681966"/>
              <a:gd name="connsiteX54" fmla="*/ 3791824 w 5469622"/>
              <a:gd name="connsiteY54" fmla="*/ 943669 h 1681966"/>
              <a:gd name="connsiteX55" fmla="*/ 3825380 w 5469622"/>
              <a:gd name="connsiteY55" fmla="*/ 977225 h 1681966"/>
              <a:gd name="connsiteX56" fmla="*/ 3850547 w 5469622"/>
              <a:gd name="connsiteY56" fmla="*/ 994003 h 1681966"/>
              <a:gd name="connsiteX57" fmla="*/ 3884103 w 5469622"/>
              <a:gd name="connsiteY57" fmla="*/ 1019170 h 1681966"/>
              <a:gd name="connsiteX58" fmla="*/ 3917659 w 5469622"/>
              <a:gd name="connsiteY58" fmla="*/ 1035948 h 1681966"/>
              <a:gd name="connsiteX59" fmla="*/ 3967993 w 5469622"/>
              <a:gd name="connsiteY59" fmla="*/ 1077893 h 1681966"/>
              <a:gd name="connsiteX60" fmla="*/ 3993159 w 5469622"/>
              <a:gd name="connsiteY60" fmla="*/ 1086282 h 1681966"/>
              <a:gd name="connsiteX61" fmla="*/ 4018326 w 5469622"/>
              <a:gd name="connsiteY61" fmla="*/ 1103060 h 1681966"/>
              <a:gd name="connsiteX62" fmla="*/ 4043493 w 5469622"/>
              <a:gd name="connsiteY62" fmla="*/ 1111449 h 1681966"/>
              <a:gd name="connsiteX63" fmla="*/ 4093827 w 5469622"/>
              <a:gd name="connsiteY63" fmla="*/ 1145005 h 1681966"/>
              <a:gd name="connsiteX64" fmla="*/ 4118994 w 5469622"/>
              <a:gd name="connsiteY64" fmla="*/ 1153394 h 1681966"/>
              <a:gd name="connsiteX65" fmla="*/ 4177717 w 5469622"/>
              <a:gd name="connsiteY65" fmla="*/ 1186950 h 1681966"/>
              <a:gd name="connsiteX66" fmla="*/ 4202884 w 5469622"/>
              <a:gd name="connsiteY66" fmla="*/ 1195339 h 1681966"/>
              <a:gd name="connsiteX67" fmla="*/ 4228051 w 5469622"/>
              <a:gd name="connsiteY67" fmla="*/ 1212117 h 1681966"/>
              <a:gd name="connsiteX68" fmla="*/ 4253218 w 5469622"/>
              <a:gd name="connsiteY68" fmla="*/ 1220506 h 1681966"/>
              <a:gd name="connsiteX69" fmla="*/ 4286774 w 5469622"/>
              <a:gd name="connsiteY69" fmla="*/ 1237284 h 1681966"/>
              <a:gd name="connsiteX70" fmla="*/ 4337108 w 5469622"/>
              <a:gd name="connsiteY70" fmla="*/ 1254062 h 1681966"/>
              <a:gd name="connsiteX71" fmla="*/ 4387442 w 5469622"/>
              <a:gd name="connsiteY71" fmla="*/ 1279229 h 1681966"/>
              <a:gd name="connsiteX72" fmla="*/ 4446165 w 5469622"/>
              <a:gd name="connsiteY72" fmla="*/ 1287618 h 1681966"/>
              <a:gd name="connsiteX73" fmla="*/ 4580389 w 5469622"/>
              <a:gd name="connsiteY73" fmla="*/ 1304396 h 1681966"/>
              <a:gd name="connsiteX74" fmla="*/ 4622334 w 5469622"/>
              <a:gd name="connsiteY74" fmla="*/ 1312785 h 1681966"/>
              <a:gd name="connsiteX75" fmla="*/ 4714613 w 5469622"/>
              <a:gd name="connsiteY75" fmla="*/ 1329563 h 1681966"/>
              <a:gd name="connsiteX76" fmla="*/ 4748169 w 5469622"/>
              <a:gd name="connsiteY76" fmla="*/ 1337952 h 1681966"/>
              <a:gd name="connsiteX77" fmla="*/ 4798503 w 5469622"/>
              <a:gd name="connsiteY77" fmla="*/ 1354730 h 1681966"/>
              <a:gd name="connsiteX78" fmla="*/ 4823670 w 5469622"/>
              <a:gd name="connsiteY78" fmla="*/ 1371507 h 1681966"/>
              <a:gd name="connsiteX79" fmla="*/ 4874004 w 5469622"/>
              <a:gd name="connsiteY79" fmla="*/ 1388285 h 1681966"/>
              <a:gd name="connsiteX80" fmla="*/ 4949504 w 5469622"/>
              <a:gd name="connsiteY80" fmla="*/ 1421841 h 1681966"/>
              <a:gd name="connsiteX81" fmla="*/ 4974671 w 5469622"/>
              <a:gd name="connsiteY81" fmla="*/ 1430230 h 1681966"/>
              <a:gd name="connsiteX82" fmla="*/ 5041783 w 5469622"/>
              <a:gd name="connsiteY82" fmla="*/ 1447008 h 1681966"/>
              <a:gd name="connsiteX83" fmla="*/ 5075339 w 5469622"/>
              <a:gd name="connsiteY83" fmla="*/ 1463786 h 1681966"/>
              <a:gd name="connsiteX84" fmla="*/ 5100506 w 5469622"/>
              <a:gd name="connsiteY84" fmla="*/ 1488953 h 1681966"/>
              <a:gd name="connsiteX85" fmla="*/ 5125673 w 5469622"/>
              <a:gd name="connsiteY85" fmla="*/ 1505731 h 1681966"/>
              <a:gd name="connsiteX86" fmla="*/ 5142451 w 5469622"/>
              <a:gd name="connsiteY86" fmla="*/ 1530898 h 1681966"/>
              <a:gd name="connsiteX87" fmla="*/ 5167618 w 5469622"/>
              <a:gd name="connsiteY87" fmla="*/ 1539287 h 1681966"/>
              <a:gd name="connsiteX88" fmla="*/ 5192785 w 5469622"/>
              <a:gd name="connsiteY88" fmla="*/ 1556065 h 1681966"/>
              <a:gd name="connsiteX89" fmla="*/ 5217952 w 5469622"/>
              <a:gd name="connsiteY89" fmla="*/ 1581232 h 1681966"/>
              <a:gd name="connsiteX90" fmla="*/ 5335398 w 5469622"/>
              <a:gd name="connsiteY90" fmla="*/ 1648344 h 1681966"/>
              <a:gd name="connsiteX91" fmla="*/ 5368954 w 5469622"/>
              <a:gd name="connsiteY91" fmla="*/ 1656733 h 1681966"/>
              <a:gd name="connsiteX92" fmla="*/ 5394121 w 5469622"/>
              <a:gd name="connsiteY92" fmla="*/ 1673511 h 1681966"/>
              <a:gd name="connsiteX93" fmla="*/ 5469622 w 5469622"/>
              <a:gd name="connsiteY93" fmla="*/ 1681900 h 1681966"/>
              <a:gd name="connsiteX0" fmla="*/ 0 w 5469622"/>
              <a:gd name="connsiteY0" fmla="*/ 75501 h 1669475"/>
              <a:gd name="connsiteX1" fmla="*/ 176169 w 5469622"/>
              <a:gd name="connsiteY1" fmla="*/ 16778 h 1669475"/>
              <a:gd name="connsiteX2" fmla="*/ 302004 w 5469622"/>
              <a:gd name="connsiteY2" fmla="*/ 0 h 1669475"/>
              <a:gd name="connsiteX3" fmla="*/ 914400 w 5469622"/>
              <a:gd name="connsiteY3" fmla="*/ 16778 h 1669475"/>
              <a:gd name="connsiteX4" fmla="*/ 1417739 w 5469622"/>
              <a:gd name="connsiteY4" fmla="*/ 33556 h 1669475"/>
              <a:gd name="connsiteX5" fmla="*/ 1442906 w 5469622"/>
              <a:gd name="connsiteY5" fmla="*/ 41945 h 1669475"/>
              <a:gd name="connsiteX6" fmla="*/ 1627464 w 5469622"/>
              <a:gd name="connsiteY6" fmla="*/ 58723 h 1669475"/>
              <a:gd name="connsiteX7" fmla="*/ 1661020 w 5469622"/>
              <a:gd name="connsiteY7" fmla="*/ 67112 h 1669475"/>
              <a:gd name="connsiteX8" fmla="*/ 1702965 w 5469622"/>
              <a:gd name="connsiteY8" fmla="*/ 75501 h 1669475"/>
              <a:gd name="connsiteX9" fmla="*/ 1728132 w 5469622"/>
              <a:gd name="connsiteY9" fmla="*/ 83890 h 1669475"/>
              <a:gd name="connsiteX10" fmla="*/ 1912690 w 5469622"/>
              <a:gd name="connsiteY10" fmla="*/ 92279 h 1669475"/>
              <a:gd name="connsiteX11" fmla="*/ 2004969 w 5469622"/>
              <a:gd name="connsiteY11" fmla="*/ 109057 h 1669475"/>
              <a:gd name="connsiteX12" fmla="*/ 2030136 w 5469622"/>
              <a:gd name="connsiteY12" fmla="*/ 125835 h 1669475"/>
              <a:gd name="connsiteX13" fmla="*/ 2063692 w 5469622"/>
              <a:gd name="connsiteY13" fmla="*/ 142613 h 1669475"/>
              <a:gd name="connsiteX14" fmla="*/ 2088859 w 5469622"/>
              <a:gd name="connsiteY14" fmla="*/ 159391 h 1669475"/>
              <a:gd name="connsiteX15" fmla="*/ 2114026 w 5469622"/>
              <a:gd name="connsiteY15" fmla="*/ 167780 h 1669475"/>
              <a:gd name="connsiteX16" fmla="*/ 2164359 w 5469622"/>
              <a:gd name="connsiteY16" fmla="*/ 201336 h 1669475"/>
              <a:gd name="connsiteX17" fmla="*/ 2189526 w 5469622"/>
              <a:gd name="connsiteY17" fmla="*/ 218114 h 1669475"/>
              <a:gd name="connsiteX18" fmla="*/ 2214693 w 5469622"/>
              <a:gd name="connsiteY18" fmla="*/ 234892 h 1669475"/>
              <a:gd name="connsiteX19" fmla="*/ 2248249 w 5469622"/>
              <a:gd name="connsiteY19" fmla="*/ 251670 h 1669475"/>
              <a:gd name="connsiteX20" fmla="*/ 2298583 w 5469622"/>
              <a:gd name="connsiteY20" fmla="*/ 285226 h 1669475"/>
              <a:gd name="connsiteX21" fmla="*/ 2323750 w 5469622"/>
              <a:gd name="connsiteY21" fmla="*/ 302004 h 1669475"/>
              <a:gd name="connsiteX22" fmla="*/ 2357306 w 5469622"/>
              <a:gd name="connsiteY22" fmla="*/ 318782 h 1669475"/>
              <a:gd name="connsiteX23" fmla="*/ 2390862 w 5469622"/>
              <a:gd name="connsiteY23" fmla="*/ 327171 h 1669475"/>
              <a:gd name="connsiteX24" fmla="*/ 2416029 w 5469622"/>
              <a:gd name="connsiteY24" fmla="*/ 335560 h 1669475"/>
              <a:gd name="connsiteX25" fmla="*/ 2491530 w 5469622"/>
              <a:gd name="connsiteY25" fmla="*/ 352338 h 1669475"/>
              <a:gd name="connsiteX26" fmla="*/ 2558642 w 5469622"/>
              <a:gd name="connsiteY26" fmla="*/ 369116 h 1669475"/>
              <a:gd name="connsiteX27" fmla="*/ 2617365 w 5469622"/>
              <a:gd name="connsiteY27" fmla="*/ 402672 h 1669475"/>
              <a:gd name="connsiteX28" fmla="*/ 2667699 w 5469622"/>
              <a:gd name="connsiteY28" fmla="*/ 419450 h 1669475"/>
              <a:gd name="connsiteX29" fmla="*/ 2692866 w 5469622"/>
              <a:gd name="connsiteY29" fmla="*/ 427839 h 1669475"/>
              <a:gd name="connsiteX30" fmla="*/ 2743200 w 5469622"/>
              <a:gd name="connsiteY30" fmla="*/ 444616 h 1669475"/>
              <a:gd name="connsiteX31" fmla="*/ 2768367 w 5469622"/>
              <a:gd name="connsiteY31" fmla="*/ 453005 h 1669475"/>
              <a:gd name="connsiteX32" fmla="*/ 2818701 w 5469622"/>
              <a:gd name="connsiteY32" fmla="*/ 486561 h 1669475"/>
              <a:gd name="connsiteX33" fmla="*/ 2869035 w 5469622"/>
              <a:gd name="connsiteY33" fmla="*/ 520117 h 1669475"/>
              <a:gd name="connsiteX34" fmla="*/ 2919369 w 5469622"/>
              <a:gd name="connsiteY34" fmla="*/ 536895 h 1669475"/>
              <a:gd name="connsiteX35" fmla="*/ 2944536 w 5469622"/>
              <a:gd name="connsiteY35" fmla="*/ 553673 h 1669475"/>
              <a:gd name="connsiteX36" fmla="*/ 2994870 w 5469622"/>
              <a:gd name="connsiteY36" fmla="*/ 570451 h 1669475"/>
              <a:gd name="connsiteX37" fmla="*/ 3020037 w 5469622"/>
              <a:gd name="connsiteY37" fmla="*/ 587229 h 1669475"/>
              <a:gd name="connsiteX38" fmla="*/ 3087148 w 5469622"/>
              <a:gd name="connsiteY38" fmla="*/ 604007 h 1669475"/>
              <a:gd name="connsiteX39" fmla="*/ 3137482 w 5469622"/>
              <a:gd name="connsiteY39" fmla="*/ 620785 h 1669475"/>
              <a:gd name="connsiteX40" fmla="*/ 3187816 w 5469622"/>
              <a:gd name="connsiteY40" fmla="*/ 637563 h 1669475"/>
              <a:gd name="connsiteX41" fmla="*/ 3212983 w 5469622"/>
              <a:gd name="connsiteY41" fmla="*/ 645952 h 1669475"/>
              <a:gd name="connsiteX42" fmla="*/ 3246539 w 5469622"/>
              <a:gd name="connsiteY42" fmla="*/ 654341 h 1669475"/>
              <a:gd name="connsiteX43" fmla="*/ 3271706 w 5469622"/>
              <a:gd name="connsiteY43" fmla="*/ 662730 h 1669475"/>
              <a:gd name="connsiteX44" fmla="*/ 3338818 w 5469622"/>
              <a:gd name="connsiteY44" fmla="*/ 679508 h 1669475"/>
              <a:gd name="connsiteX45" fmla="*/ 3372374 w 5469622"/>
              <a:gd name="connsiteY45" fmla="*/ 687897 h 1669475"/>
              <a:gd name="connsiteX46" fmla="*/ 3464653 w 5469622"/>
              <a:gd name="connsiteY46" fmla="*/ 704675 h 1669475"/>
              <a:gd name="connsiteX47" fmla="*/ 3514987 w 5469622"/>
              <a:gd name="connsiteY47" fmla="*/ 721453 h 1669475"/>
              <a:gd name="connsiteX48" fmla="*/ 3565321 w 5469622"/>
              <a:gd name="connsiteY48" fmla="*/ 763398 h 1669475"/>
              <a:gd name="connsiteX49" fmla="*/ 3615655 w 5469622"/>
              <a:gd name="connsiteY49" fmla="*/ 796954 h 1669475"/>
              <a:gd name="connsiteX50" fmla="*/ 3657600 w 5469622"/>
              <a:gd name="connsiteY50" fmla="*/ 838899 h 1669475"/>
              <a:gd name="connsiteX51" fmla="*/ 3682767 w 5469622"/>
              <a:gd name="connsiteY51" fmla="*/ 864066 h 1669475"/>
              <a:gd name="connsiteX52" fmla="*/ 3707934 w 5469622"/>
              <a:gd name="connsiteY52" fmla="*/ 880844 h 1669475"/>
              <a:gd name="connsiteX53" fmla="*/ 3741490 w 5469622"/>
              <a:gd name="connsiteY53" fmla="*/ 906011 h 1669475"/>
              <a:gd name="connsiteX54" fmla="*/ 3791824 w 5469622"/>
              <a:gd name="connsiteY54" fmla="*/ 931178 h 1669475"/>
              <a:gd name="connsiteX55" fmla="*/ 3825380 w 5469622"/>
              <a:gd name="connsiteY55" fmla="*/ 964734 h 1669475"/>
              <a:gd name="connsiteX56" fmla="*/ 3850547 w 5469622"/>
              <a:gd name="connsiteY56" fmla="*/ 981512 h 1669475"/>
              <a:gd name="connsiteX57" fmla="*/ 3884103 w 5469622"/>
              <a:gd name="connsiteY57" fmla="*/ 1006679 h 1669475"/>
              <a:gd name="connsiteX58" fmla="*/ 3917659 w 5469622"/>
              <a:gd name="connsiteY58" fmla="*/ 1023457 h 1669475"/>
              <a:gd name="connsiteX59" fmla="*/ 3967993 w 5469622"/>
              <a:gd name="connsiteY59" fmla="*/ 1065402 h 1669475"/>
              <a:gd name="connsiteX60" fmla="*/ 3993159 w 5469622"/>
              <a:gd name="connsiteY60" fmla="*/ 1073791 h 1669475"/>
              <a:gd name="connsiteX61" fmla="*/ 4018326 w 5469622"/>
              <a:gd name="connsiteY61" fmla="*/ 1090569 h 1669475"/>
              <a:gd name="connsiteX62" fmla="*/ 4043493 w 5469622"/>
              <a:gd name="connsiteY62" fmla="*/ 1098958 h 1669475"/>
              <a:gd name="connsiteX63" fmla="*/ 4093827 w 5469622"/>
              <a:gd name="connsiteY63" fmla="*/ 1132514 h 1669475"/>
              <a:gd name="connsiteX64" fmla="*/ 4118994 w 5469622"/>
              <a:gd name="connsiteY64" fmla="*/ 1140903 h 1669475"/>
              <a:gd name="connsiteX65" fmla="*/ 4177717 w 5469622"/>
              <a:gd name="connsiteY65" fmla="*/ 1174459 h 1669475"/>
              <a:gd name="connsiteX66" fmla="*/ 4202884 w 5469622"/>
              <a:gd name="connsiteY66" fmla="*/ 1182848 h 1669475"/>
              <a:gd name="connsiteX67" fmla="*/ 4228051 w 5469622"/>
              <a:gd name="connsiteY67" fmla="*/ 1199626 h 1669475"/>
              <a:gd name="connsiteX68" fmla="*/ 4253218 w 5469622"/>
              <a:gd name="connsiteY68" fmla="*/ 1208015 h 1669475"/>
              <a:gd name="connsiteX69" fmla="*/ 4286774 w 5469622"/>
              <a:gd name="connsiteY69" fmla="*/ 1224793 h 1669475"/>
              <a:gd name="connsiteX70" fmla="*/ 4337108 w 5469622"/>
              <a:gd name="connsiteY70" fmla="*/ 1241571 h 1669475"/>
              <a:gd name="connsiteX71" fmla="*/ 4387442 w 5469622"/>
              <a:gd name="connsiteY71" fmla="*/ 1266738 h 1669475"/>
              <a:gd name="connsiteX72" fmla="*/ 4446165 w 5469622"/>
              <a:gd name="connsiteY72" fmla="*/ 1275127 h 1669475"/>
              <a:gd name="connsiteX73" fmla="*/ 4580389 w 5469622"/>
              <a:gd name="connsiteY73" fmla="*/ 1291905 h 1669475"/>
              <a:gd name="connsiteX74" fmla="*/ 4622334 w 5469622"/>
              <a:gd name="connsiteY74" fmla="*/ 1300294 h 1669475"/>
              <a:gd name="connsiteX75" fmla="*/ 4714613 w 5469622"/>
              <a:gd name="connsiteY75" fmla="*/ 1317072 h 1669475"/>
              <a:gd name="connsiteX76" fmla="*/ 4748169 w 5469622"/>
              <a:gd name="connsiteY76" fmla="*/ 1325461 h 1669475"/>
              <a:gd name="connsiteX77" fmla="*/ 4798503 w 5469622"/>
              <a:gd name="connsiteY77" fmla="*/ 1342239 h 1669475"/>
              <a:gd name="connsiteX78" fmla="*/ 4823670 w 5469622"/>
              <a:gd name="connsiteY78" fmla="*/ 1359016 h 1669475"/>
              <a:gd name="connsiteX79" fmla="*/ 4874004 w 5469622"/>
              <a:gd name="connsiteY79" fmla="*/ 1375794 h 1669475"/>
              <a:gd name="connsiteX80" fmla="*/ 4949504 w 5469622"/>
              <a:gd name="connsiteY80" fmla="*/ 1409350 h 1669475"/>
              <a:gd name="connsiteX81" fmla="*/ 4974671 w 5469622"/>
              <a:gd name="connsiteY81" fmla="*/ 1417739 h 1669475"/>
              <a:gd name="connsiteX82" fmla="*/ 5041783 w 5469622"/>
              <a:gd name="connsiteY82" fmla="*/ 1434517 h 1669475"/>
              <a:gd name="connsiteX83" fmla="*/ 5075339 w 5469622"/>
              <a:gd name="connsiteY83" fmla="*/ 1451295 h 1669475"/>
              <a:gd name="connsiteX84" fmla="*/ 5100506 w 5469622"/>
              <a:gd name="connsiteY84" fmla="*/ 1476462 h 1669475"/>
              <a:gd name="connsiteX85" fmla="*/ 5125673 w 5469622"/>
              <a:gd name="connsiteY85" fmla="*/ 1493240 h 1669475"/>
              <a:gd name="connsiteX86" fmla="*/ 5142451 w 5469622"/>
              <a:gd name="connsiteY86" fmla="*/ 1518407 h 1669475"/>
              <a:gd name="connsiteX87" fmla="*/ 5167618 w 5469622"/>
              <a:gd name="connsiteY87" fmla="*/ 1526796 h 1669475"/>
              <a:gd name="connsiteX88" fmla="*/ 5192785 w 5469622"/>
              <a:gd name="connsiteY88" fmla="*/ 1543574 h 1669475"/>
              <a:gd name="connsiteX89" fmla="*/ 5217952 w 5469622"/>
              <a:gd name="connsiteY89" fmla="*/ 1568741 h 1669475"/>
              <a:gd name="connsiteX90" fmla="*/ 5335398 w 5469622"/>
              <a:gd name="connsiteY90" fmla="*/ 1635853 h 1669475"/>
              <a:gd name="connsiteX91" fmla="*/ 5368954 w 5469622"/>
              <a:gd name="connsiteY91" fmla="*/ 1644242 h 1669475"/>
              <a:gd name="connsiteX92" fmla="*/ 5394121 w 5469622"/>
              <a:gd name="connsiteY92" fmla="*/ 1661020 h 1669475"/>
              <a:gd name="connsiteX93" fmla="*/ 5469622 w 5469622"/>
              <a:gd name="connsiteY93" fmla="*/ 1669409 h 166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469622" h="1669475">
                <a:moveTo>
                  <a:pt x="0" y="75501"/>
                </a:moveTo>
                <a:cubicBezTo>
                  <a:pt x="39149" y="78297"/>
                  <a:pt x="125835" y="29361"/>
                  <a:pt x="176169" y="16778"/>
                </a:cubicBezTo>
                <a:cubicBezTo>
                  <a:pt x="226503" y="4195"/>
                  <a:pt x="178966" y="0"/>
                  <a:pt x="302004" y="0"/>
                </a:cubicBezTo>
                <a:cubicBezTo>
                  <a:pt x="425042" y="0"/>
                  <a:pt x="710368" y="8277"/>
                  <a:pt x="914400" y="16778"/>
                </a:cubicBezTo>
                <a:cubicBezTo>
                  <a:pt x="1216355" y="29359"/>
                  <a:pt x="1048592" y="23302"/>
                  <a:pt x="1417739" y="33556"/>
                </a:cubicBezTo>
                <a:cubicBezTo>
                  <a:pt x="1426128" y="36352"/>
                  <a:pt x="1434126" y="40891"/>
                  <a:pt x="1442906" y="41945"/>
                </a:cubicBezTo>
                <a:cubicBezTo>
                  <a:pt x="1504239" y="49305"/>
                  <a:pt x="1627464" y="58723"/>
                  <a:pt x="1627464" y="58723"/>
                </a:cubicBezTo>
                <a:cubicBezTo>
                  <a:pt x="1638649" y="61519"/>
                  <a:pt x="1649765" y="64611"/>
                  <a:pt x="1661020" y="67112"/>
                </a:cubicBezTo>
                <a:cubicBezTo>
                  <a:pt x="1674939" y="70205"/>
                  <a:pt x="1689132" y="72043"/>
                  <a:pt x="1702965" y="75501"/>
                </a:cubicBezTo>
                <a:cubicBezTo>
                  <a:pt x="1711544" y="77646"/>
                  <a:pt x="1719317" y="83185"/>
                  <a:pt x="1728132" y="83890"/>
                </a:cubicBezTo>
                <a:cubicBezTo>
                  <a:pt x="1789519" y="88801"/>
                  <a:pt x="1851171" y="89483"/>
                  <a:pt x="1912690" y="92279"/>
                </a:cubicBezTo>
                <a:cubicBezTo>
                  <a:pt x="1935824" y="95171"/>
                  <a:pt x="1979105" y="96125"/>
                  <a:pt x="2004969" y="109057"/>
                </a:cubicBezTo>
                <a:cubicBezTo>
                  <a:pt x="2013987" y="113566"/>
                  <a:pt x="2021382" y="120833"/>
                  <a:pt x="2030136" y="125835"/>
                </a:cubicBezTo>
                <a:cubicBezTo>
                  <a:pt x="2040994" y="132040"/>
                  <a:pt x="2052834" y="136408"/>
                  <a:pt x="2063692" y="142613"/>
                </a:cubicBezTo>
                <a:cubicBezTo>
                  <a:pt x="2072446" y="147615"/>
                  <a:pt x="2079841" y="154882"/>
                  <a:pt x="2088859" y="159391"/>
                </a:cubicBezTo>
                <a:cubicBezTo>
                  <a:pt x="2096768" y="163346"/>
                  <a:pt x="2106296" y="163486"/>
                  <a:pt x="2114026" y="167780"/>
                </a:cubicBezTo>
                <a:cubicBezTo>
                  <a:pt x="2131653" y="177573"/>
                  <a:pt x="2147581" y="190151"/>
                  <a:pt x="2164359" y="201336"/>
                </a:cubicBezTo>
                <a:lnTo>
                  <a:pt x="2189526" y="218114"/>
                </a:lnTo>
                <a:cubicBezTo>
                  <a:pt x="2197915" y="223707"/>
                  <a:pt x="2205675" y="230383"/>
                  <a:pt x="2214693" y="234892"/>
                </a:cubicBezTo>
                <a:cubicBezTo>
                  <a:pt x="2225878" y="240485"/>
                  <a:pt x="2237526" y="245236"/>
                  <a:pt x="2248249" y="251670"/>
                </a:cubicBezTo>
                <a:cubicBezTo>
                  <a:pt x="2265540" y="262045"/>
                  <a:pt x="2281805" y="274041"/>
                  <a:pt x="2298583" y="285226"/>
                </a:cubicBezTo>
                <a:cubicBezTo>
                  <a:pt x="2306972" y="290819"/>
                  <a:pt x="2314732" y="297495"/>
                  <a:pt x="2323750" y="302004"/>
                </a:cubicBezTo>
                <a:cubicBezTo>
                  <a:pt x="2334935" y="307597"/>
                  <a:pt x="2345597" y="314391"/>
                  <a:pt x="2357306" y="318782"/>
                </a:cubicBezTo>
                <a:cubicBezTo>
                  <a:pt x="2368101" y="322830"/>
                  <a:pt x="2379776" y="324004"/>
                  <a:pt x="2390862" y="327171"/>
                </a:cubicBezTo>
                <a:cubicBezTo>
                  <a:pt x="2399365" y="329600"/>
                  <a:pt x="2407526" y="333131"/>
                  <a:pt x="2416029" y="335560"/>
                </a:cubicBezTo>
                <a:cubicBezTo>
                  <a:pt x="2456728" y="347188"/>
                  <a:pt x="2446552" y="341959"/>
                  <a:pt x="2491530" y="352338"/>
                </a:cubicBezTo>
                <a:cubicBezTo>
                  <a:pt x="2513999" y="357523"/>
                  <a:pt x="2558642" y="369116"/>
                  <a:pt x="2558642" y="369116"/>
                </a:cubicBezTo>
                <a:cubicBezTo>
                  <a:pt x="2581343" y="384250"/>
                  <a:pt x="2590756" y="392029"/>
                  <a:pt x="2617365" y="402672"/>
                </a:cubicBezTo>
                <a:cubicBezTo>
                  <a:pt x="2633786" y="409240"/>
                  <a:pt x="2650921" y="413857"/>
                  <a:pt x="2667699" y="419450"/>
                </a:cubicBezTo>
                <a:lnTo>
                  <a:pt x="2692866" y="427839"/>
                </a:lnTo>
                <a:lnTo>
                  <a:pt x="2743200" y="444616"/>
                </a:lnTo>
                <a:lnTo>
                  <a:pt x="2768367" y="453005"/>
                </a:lnTo>
                <a:cubicBezTo>
                  <a:pt x="2824219" y="508857"/>
                  <a:pt x="2764068" y="456209"/>
                  <a:pt x="2818701" y="486561"/>
                </a:cubicBezTo>
                <a:cubicBezTo>
                  <a:pt x="2836328" y="496354"/>
                  <a:pt x="2849905" y="513740"/>
                  <a:pt x="2869035" y="520117"/>
                </a:cubicBezTo>
                <a:cubicBezTo>
                  <a:pt x="2885813" y="525710"/>
                  <a:pt x="2904654" y="527085"/>
                  <a:pt x="2919369" y="536895"/>
                </a:cubicBezTo>
                <a:cubicBezTo>
                  <a:pt x="2927758" y="542488"/>
                  <a:pt x="2935323" y="549578"/>
                  <a:pt x="2944536" y="553673"/>
                </a:cubicBezTo>
                <a:cubicBezTo>
                  <a:pt x="2960697" y="560856"/>
                  <a:pt x="2980155" y="560641"/>
                  <a:pt x="2994870" y="570451"/>
                </a:cubicBezTo>
                <a:cubicBezTo>
                  <a:pt x="3003259" y="576044"/>
                  <a:pt x="3011019" y="582720"/>
                  <a:pt x="3020037" y="587229"/>
                </a:cubicBezTo>
                <a:cubicBezTo>
                  <a:pt x="3040400" y="597410"/>
                  <a:pt x="3066090" y="598264"/>
                  <a:pt x="3087148" y="604007"/>
                </a:cubicBezTo>
                <a:cubicBezTo>
                  <a:pt x="3104210" y="608660"/>
                  <a:pt x="3120704" y="615192"/>
                  <a:pt x="3137482" y="620785"/>
                </a:cubicBezTo>
                <a:lnTo>
                  <a:pt x="3187816" y="637563"/>
                </a:lnTo>
                <a:cubicBezTo>
                  <a:pt x="3196205" y="640359"/>
                  <a:pt x="3204404" y="643807"/>
                  <a:pt x="3212983" y="645952"/>
                </a:cubicBezTo>
                <a:cubicBezTo>
                  <a:pt x="3224168" y="648748"/>
                  <a:pt x="3235453" y="651174"/>
                  <a:pt x="3246539" y="654341"/>
                </a:cubicBezTo>
                <a:cubicBezTo>
                  <a:pt x="3255042" y="656770"/>
                  <a:pt x="3263175" y="660403"/>
                  <a:pt x="3271706" y="662730"/>
                </a:cubicBezTo>
                <a:cubicBezTo>
                  <a:pt x="3293953" y="668797"/>
                  <a:pt x="3316447" y="673915"/>
                  <a:pt x="3338818" y="679508"/>
                </a:cubicBezTo>
                <a:cubicBezTo>
                  <a:pt x="3350003" y="682304"/>
                  <a:pt x="3361001" y="686002"/>
                  <a:pt x="3372374" y="687897"/>
                </a:cubicBezTo>
                <a:cubicBezTo>
                  <a:pt x="3388818" y="690638"/>
                  <a:pt x="3446228" y="699650"/>
                  <a:pt x="3464653" y="704675"/>
                </a:cubicBezTo>
                <a:cubicBezTo>
                  <a:pt x="3481715" y="709328"/>
                  <a:pt x="3500272" y="711643"/>
                  <a:pt x="3514987" y="721453"/>
                </a:cubicBezTo>
                <a:cubicBezTo>
                  <a:pt x="3604918" y="781407"/>
                  <a:pt x="3468432" y="688040"/>
                  <a:pt x="3565321" y="763398"/>
                </a:cubicBezTo>
                <a:cubicBezTo>
                  <a:pt x="3581238" y="775778"/>
                  <a:pt x="3615655" y="796954"/>
                  <a:pt x="3615655" y="796954"/>
                </a:cubicBezTo>
                <a:cubicBezTo>
                  <a:pt x="3646415" y="843094"/>
                  <a:pt x="3615655" y="803945"/>
                  <a:pt x="3657600" y="838899"/>
                </a:cubicBezTo>
                <a:cubicBezTo>
                  <a:pt x="3666714" y="846494"/>
                  <a:pt x="3673653" y="856471"/>
                  <a:pt x="3682767" y="864066"/>
                </a:cubicBezTo>
                <a:cubicBezTo>
                  <a:pt x="3690512" y="870521"/>
                  <a:pt x="3699730" y="874984"/>
                  <a:pt x="3707934" y="880844"/>
                </a:cubicBezTo>
                <a:cubicBezTo>
                  <a:pt x="3719311" y="888971"/>
                  <a:pt x="3729351" y="899074"/>
                  <a:pt x="3741490" y="906011"/>
                </a:cubicBezTo>
                <a:cubicBezTo>
                  <a:pt x="3786148" y="931530"/>
                  <a:pt x="3747982" y="893599"/>
                  <a:pt x="3791824" y="931178"/>
                </a:cubicBezTo>
                <a:cubicBezTo>
                  <a:pt x="3803834" y="941473"/>
                  <a:pt x="3813370" y="954439"/>
                  <a:pt x="3825380" y="964734"/>
                </a:cubicBezTo>
                <a:cubicBezTo>
                  <a:pt x="3833035" y="971295"/>
                  <a:pt x="3842343" y="975652"/>
                  <a:pt x="3850547" y="981512"/>
                </a:cubicBezTo>
                <a:cubicBezTo>
                  <a:pt x="3861924" y="989639"/>
                  <a:pt x="3872247" y="999269"/>
                  <a:pt x="3884103" y="1006679"/>
                </a:cubicBezTo>
                <a:cubicBezTo>
                  <a:pt x="3894708" y="1013307"/>
                  <a:pt x="3907483" y="1016188"/>
                  <a:pt x="3917659" y="1023457"/>
                </a:cubicBezTo>
                <a:cubicBezTo>
                  <a:pt x="3960952" y="1054381"/>
                  <a:pt x="3923609" y="1043210"/>
                  <a:pt x="3967993" y="1065402"/>
                </a:cubicBezTo>
                <a:cubicBezTo>
                  <a:pt x="3975902" y="1069357"/>
                  <a:pt x="3985250" y="1069836"/>
                  <a:pt x="3993159" y="1073791"/>
                </a:cubicBezTo>
                <a:cubicBezTo>
                  <a:pt x="4002177" y="1078300"/>
                  <a:pt x="4009308" y="1086060"/>
                  <a:pt x="4018326" y="1090569"/>
                </a:cubicBezTo>
                <a:cubicBezTo>
                  <a:pt x="4026235" y="1094524"/>
                  <a:pt x="4035763" y="1094664"/>
                  <a:pt x="4043493" y="1098958"/>
                </a:cubicBezTo>
                <a:cubicBezTo>
                  <a:pt x="4061120" y="1108751"/>
                  <a:pt x="4074697" y="1126137"/>
                  <a:pt x="4093827" y="1132514"/>
                </a:cubicBezTo>
                <a:cubicBezTo>
                  <a:pt x="4102216" y="1135310"/>
                  <a:pt x="4111085" y="1136948"/>
                  <a:pt x="4118994" y="1140903"/>
                </a:cubicBezTo>
                <a:cubicBezTo>
                  <a:pt x="4203244" y="1183028"/>
                  <a:pt x="4074766" y="1130337"/>
                  <a:pt x="4177717" y="1174459"/>
                </a:cubicBezTo>
                <a:cubicBezTo>
                  <a:pt x="4185845" y="1177942"/>
                  <a:pt x="4194975" y="1178893"/>
                  <a:pt x="4202884" y="1182848"/>
                </a:cubicBezTo>
                <a:cubicBezTo>
                  <a:pt x="4211902" y="1187357"/>
                  <a:pt x="4219033" y="1195117"/>
                  <a:pt x="4228051" y="1199626"/>
                </a:cubicBezTo>
                <a:cubicBezTo>
                  <a:pt x="4235960" y="1203581"/>
                  <a:pt x="4245090" y="1204532"/>
                  <a:pt x="4253218" y="1208015"/>
                </a:cubicBezTo>
                <a:cubicBezTo>
                  <a:pt x="4264712" y="1212941"/>
                  <a:pt x="4275163" y="1220149"/>
                  <a:pt x="4286774" y="1224793"/>
                </a:cubicBezTo>
                <a:cubicBezTo>
                  <a:pt x="4303195" y="1231361"/>
                  <a:pt x="4322393" y="1231761"/>
                  <a:pt x="4337108" y="1241571"/>
                </a:cubicBezTo>
                <a:cubicBezTo>
                  <a:pt x="4358318" y="1255711"/>
                  <a:pt x="4362633" y="1261776"/>
                  <a:pt x="4387442" y="1266738"/>
                </a:cubicBezTo>
                <a:cubicBezTo>
                  <a:pt x="4406831" y="1270616"/>
                  <a:pt x="4426661" y="1271876"/>
                  <a:pt x="4446165" y="1275127"/>
                </a:cubicBezTo>
                <a:cubicBezTo>
                  <a:pt x="4550179" y="1292463"/>
                  <a:pt x="4405065" y="1275966"/>
                  <a:pt x="4580389" y="1291905"/>
                </a:cubicBezTo>
                <a:lnTo>
                  <a:pt x="4622334" y="1300294"/>
                </a:lnTo>
                <a:cubicBezTo>
                  <a:pt x="4672418" y="1309400"/>
                  <a:pt x="4667988" y="1306711"/>
                  <a:pt x="4714613" y="1317072"/>
                </a:cubicBezTo>
                <a:cubicBezTo>
                  <a:pt x="4725868" y="1319573"/>
                  <a:pt x="4737126" y="1322148"/>
                  <a:pt x="4748169" y="1325461"/>
                </a:cubicBezTo>
                <a:cubicBezTo>
                  <a:pt x="4765109" y="1330543"/>
                  <a:pt x="4783787" y="1332429"/>
                  <a:pt x="4798503" y="1342239"/>
                </a:cubicBezTo>
                <a:cubicBezTo>
                  <a:pt x="4806892" y="1347831"/>
                  <a:pt x="4814457" y="1354921"/>
                  <a:pt x="4823670" y="1359016"/>
                </a:cubicBezTo>
                <a:cubicBezTo>
                  <a:pt x="4839831" y="1366199"/>
                  <a:pt x="4874004" y="1375794"/>
                  <a:pt x="4874004" y="1375794"/>
                </a:cubicBezTo>
                <a:cubicBezTo>
                  <a:pt x="4913885" y="1402382"/>
                  <a:pt x="4889605" y="1389384"/>
                  <a:pt x="4949504" y="1409350"/>
                </a:cubicBezTo>
                <a:cubicBezTo>
                  <a:pt x="4957893" y="1412146"/>
                  <a:pt x="4966000" y="1416005"/>
                  <a:pt x="4974671" y="1417739"/>
                </a:cubicBezTo>
                <a:cubicBezTo>
                  <a:pt x="4999290" y="1422663"/>
                  <a:pt x="5019212" y="1424844"/>
                  <a:pt x="5041783" y="1434517"/>
                </a:cubicBezTo>
                <a:cubicBezTo>
                  <a:pt x="5053277" y="1439443"/>
                  <a:pt x="5065163" y="1444026"/>
                  <a:pt x="5075339" y="1451295"/>
                </a:cubicBezTo>
                <a:cubicBezTo>
                  <a:pt x="5084993" y="1458191"/>
                  <a:pt x="5091392" y="1468867"/>
                  <a:pt x="5100506" y="1476462"/>
                </a:cubicBezTo>
                <a:cubicBezTo>
                  <a:pt x="5108251" y="1482917"/>
                  <a:pt x="5117284" y="1487647"/>
                  <a:pt x="5125673" y="1493240"/>
                </a:cubicBezTo>
                <a:cubicBezTo>
                  <a:pt x="5131266" y="1501629"/>
                  <a:pt x="5134578" y="1512109"/>
                  <a:pt x="5142451" y="1518407"/>
                </a:cubicBezTo>
                <a:cubicBezTo>
                  <a:pt x="5149356" y="1523931"/>
                  <a:pt x="5159709" y="1522841"/>
                  <a:pt x="5167618" y="1526796"/>
                </a:cubicBezTo>
                <a:cubicBezTo>
                  <a:pt x="5176636" y="1531305"/>
                  <a:pt x="5185040" y="1537119"/>
                  <a:pt x="5192785" y="1543574"/>
                </a:cubicBezTo>
                <a:cubicBezTo>
                  <a:pt x="5201899" y="1551169"/>
                  <a:pt x="5208587" y="1561457"/>
                  <a:pt x="5217952" y="1568741"/>
                </a:cubicBezTo>
                <a:cubicBezTo>
                  <a:pt x="5241601" y="1587135"/>
                  <a:pt x="5309161" y="1629294"/>
                  <a:pt x="5335398" y="1635853"/>
                </a:cubicBezTo>
                <a:lnTo>
                  <a:pt x="5368954" y="1644242"/>
                </a:lnTo>
                <a:cubicBezTo>
                  <a:pt x="5377343" y="1649835"/>
                  <a:pt x="5384556" y="1657832"/>
                  <a:pt x="5394121" y="1661020"/>
                </a:cubicBezTo>
                <a:cubicBezTo>
                  <a:pt x="5423425" y="1670788"/>
                  <a:pt x="5441898" y="1669409"/>
                  <a:pt x="5469622" y="1669409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55BB11-8379-4260-A68C-D5DFF19DBF2C}"/>
              </a:ext>
            </a:extLst>
          </p:cNvPr>
          <p:cNvSpPr/>
          <p:nvPr/>
        </p:nvSpPr>
        <p:spPr>
          <a:xfrm>
            <a:off x="7295214" y="4404611"/>
            <a:ext cx="3040505" cy="122420"/>
          </a:xfrm>
          <a:custGeom>
            <a:avLst/>
            <a:gdLst>
              <a:gd name="connsiteX0" fmla="*/ 44971 w 3040505"/>
              <a:gd name="connsiteY0" fmla="*/ 29980 h 117423"/>
              <a:gd name="connsiteX1" fmla="*/ 89941 w 3040505"/>
              <a:gd name="connsiteY1" fmla="*/ 69954 h 117423"/>
              <a:gd name="connsiteX2" fmla="*/ 117423 w 3040505"/>
              <a:gd name="connsiteY2" fmla="*/ 77449 h 117423"/>
              <a:gd name="connsiteX3" fmla="*/ 139908 w 3040505"/>
              <a:gd name="connsiteY3" fmla="*/ 99934 h 117423"/>
              <a:gd name="connsiteX4" fmla="*/ 172387 w 3040505"/>
              <a:gd name="connsiteY4" fmla="*/ 114924 h 117423"/>
              <a:gd name="connsiteX5" fmla="*/ 192374 w 3040505"/>
              <a:gd name="connsiteY5" fmla="*/ 117423 h 117423"/>
              <a:gd name="connsiteX6" fmla="*/ 2730708 w 3040505"/>
              <a:gd name="connsiteY6" fmla="*/ 117423 h 117423"/>
              <a:gd name="connsiteX7" fmla="*/ 2773180 w 3040505"/>
              <a:gd name="connsiteY7" fmla="*/ 107429 h 117423"/>
              <a:gd name="connsiteX8" fmla="*/ 2810656 w 3040505"/>
              <a:gd name="connsiteY8" fmla="*/ 102433 h 117423"/>
              <a:gd name="connsiteX9" fmla="*/ 2853128 w 3040505"/>
              <a:gd name="connsiteY9" fmla="*/ 77449 h 117423"/>
              <a:gd name="connsiteX10" fmla="*/ 2898098 w 3040505"/>
              <a:gd name="connsiteY10" fmla="*/ 39974 h 117423"/>
              <a:gd name="connsiteX11" fmla="*/ 2938072 w 3040505"/>
              <a:gd name="connsiteY11" fmla="*/ 29980 h 117423"/>
              <a:gd name="connsiteX12" fmla="*/ 3010525 w 3040505"/>
              <a:gd name="connsiteY12" fmla="*/ 9993 h 117423"/>
              <a:gd name="connsiteX13" fmla="*/ 3040505 w 3040505"/>
              <a:gd name="connsiteY13" fmla="*/ 2498 h 117423"/>
              <a:gd name="connsiteX14" fmla="*/ 0 w 3040505"/>
              <a:gd name="connsiteY14" fmla="*/ 0 h 117423"/>
              <a:gd name="connsiteX15" fmla="*/ 44971 w 3040505"/>
              <a:gd name="connsiteY15" fmla="*/ 29980 h 117423"/>
              <a:gd name="connsiteX0" fmla="*/ 47469 w 3040505"/>
              <a:gd name="connsiteY0" fmla="*/ 42472 h 117423"/>
              <a:gd name="connsiteX1" fmla="*/ 89941 w 3040505"/>
              <a:gd name="connsiteY1" fmla="*/ 69954 h 117423"/>
              <a:gd name="connsiteX2" fmla="*/ 117423 w 3040505"/>
              <a:gd name="connsiteY2" fmla="*/ 77449 h 117423"/>
              <a:gd name="connsiteX3" fmla="*/ 139908 w 3040505"/>
              <a:gd name="connsiteY3" fmla="*/ 99934 h 117423"/>
              <a:gd name="connsiteX4" fmla="*/ 172387 w 3040505"/>
              <a:gd name="connsiteY4" fmla="*/ 114924 h 117423"/>
              <a:gd name="connsiteX5" fmla="*/ 192374 w 3040505"/>
              <a:gd name="connsiteY5" fmla="*/ 117423 h 117423"/>
              <a:gd name="connsiteX6" fmla="*/ 2730708 w 3040505"/>
              <a:gd name="connsiteY6" fmla="*/ 117423 h 117423"/>
              <a:gd name="connsiteX7" fmla="*/ 2773180 w 3040505"/>
              <a:gd name="connsiteY7" fmla="*/ 107429 h 117423"/>
              <a:gd name="connsiteX8" fmla="*/ 2810656 w 3040505"/>
              <a:gd name="connsiteY8" fmla="*/ 102433 h 117423"/>
              <a:gd name="connsiteX9" fmla="*/ 2853128 w 3040505"/>
              <a:gd name="connsiteY9" fmla="*/ 77449 h 117423"/>
              <a:gd name="connsiteX10" fmla="*/ 2898098 w 3040505"/>
              <a:gd name="connsiteY10" fmla="*/ 39974 h 117423"/>
              <a:gd name="connsiteX11" fmla="*/ 2938072 w 3040505"/>
              <a:gd name="connsiteY11" fmla="*/ 29980 h 117423"/>
              <a:gd name="connsiteX12" fmla="*/ 3010525 w 3040505"/>
              <a:gd name="connsiteY12" fmla="*/ 9993 h 117423"/>
              <a:gd name="connsiteX13" fmla="*/ 3040505 w 3040505"/>
              <a:gd name="connsiteY13" fmla="*/ 2498 h 117423"/>
              <a:gd name="connsiteX14" fmla="*/ 0 w 3040505"/>
              <a:gd name="connsiteY14" fmla="*/ 0 h 117423"/>
              <a:gd name="connsiteX15" fmla="*/ 47469 w 3040505"/>
              <a:gd name="connsiteY15" fmla="*/ 42472 h 117423"/>
              <a:gd name="connsiteX0" fmla="*/ 47469 w 3040505"/>
              <a:gd name="connsiteY0" fmla="*/ 42472 h 117423"/>
              <a:gd name="connsiteX1" fmla="*/ 89941 w 3040505"/>
              <a:gd name="connsiteY1" fmla="*/ 69954 h 117423"/>
              <a:gd name="connsiteX2" fmla="*/ 117423 w 3040505"/>
              <a:gd name="connsiteY2" fmla="*/ 77449 h 117423"/>
              <a:gd name="connsiteX3" fmla="*/ 139908 w 3040505"/>
              <a:gd name="connsiteY3" fmla="*/ 99934 h 117423"/>
              <a:gd name="connsiteX4" fmla="*/ 172387 w 3040505"/>
              <a:gd name="connsiteY4" fmla="*/ 114924 h 117423"/>
              <a:gd name="connsiteX5" fmla="*/ 192374 w 3040505"/>
              <a:gd name="connsiteY5" fmla="*/ 117423 h 117423"/>
              <a:gd name="connsiteX6" fmla="*/ 2730708 w 3040505"/>
              <a:gd name="connsiteY6" fmla="*/ 117423 h 117423"/>
              <a:gd name="connsiteX7" fmla="*/ 2773180 w 3040505"/>
              <a:gd name="connsiteY7" fmla="*/ 107429 h 117423"/>
              <a:gd name="connsiteX8" fmla="*/ 2810656 w 3040505"/>
              <a:gd name="connsiteY8" fmla="*/ 102433 h 117423"/>
              <a:gd name="connsiteX9" fmla="*/ 2853128 w 3040505"/>
              <a:gd name="connsiteY9" fmla="*/ 77449 h 117423"/>
              <a:gd name="connsiteX10" fmla="*/ 2905594 w 3040505"/>
              <a:gd name="connsiteY10" fmla="*/ 44971 h 117423"/>
              <a:gd name="connsiteX11" fmla="*/ 2938072 w 3040505"/>
              <a:gd name="connsiteY11" fmla="*/ 29980 h 117423"/>
              <a:gd name="connsiteX12" fmla="*/ 3010525 w 3040505"/>
              <a:gd name="connsiteY12" fmla="*/ 9993 h 117423"/>
              <a:gd name="connsiteX13" fmla="*/ 3040505 w 3040505"/>
              <a:gd name="connsiteY13" fmla="*/ 2498 h 117423"/>
              <a:gd name="connsiteX14" fmla="*/ 0 w 3040505"/>
              <a:gd name="connsiteY14" fmla="*/ 0 h 117423"/>
              <a:gd name="connsiteX15" fmla="*/ 47469 w 3040505"/>
              <a:gd name="connsiteY15" fmla="*/ 42472 h 117423"/>
              <a:gd name="connsiteX0" fmla="*/ 47469 w 3040505"/>
              <a:gd name="connsiteY0" fmla="*/ 42472 h 117423"/>
              <a:gd name="connsiteX1" fmla="*/ 89941 w 3040505"/>
              <a:gd name="connsiteY1" fmla="*/ 69954 h 117423"/>
              <a:gd name="connsiteX2" fmla="*/ 117423 w 3040505"/>
              <a:gd name="connsiteY2" fmla="*/ 77449 h 117423"/>
              <a:gd name="connsiteX3" fmla="*/ 139908 w 3040505"/>
              <a:gd name="connsiteY3" fmla="*/ 99934 h 117423"/>
              <a:gd name="connsiteX4" fmla="*/ 172387 w 3040505"/>
              <a:gd name="connsiteY4" fmla="*/ 114924 h 117423"/>
              <a:gd name="connsiteX5" fmla="*/ 192374 w 3040505"/>
              <a:gd name="connsiteY5" fmla="*/ 117423 h 117423"/>
              <a:gd name="connsiteX6" fmla="*/ 2730708 w 3040505"/>
              <a:gd name="connsiteY6" fmla="*/ 117423 h 117423"/>
              <a:gd name="connsiteX7" fmla="*/ 2773180 w 3040505"/>
              <a:gd name="connsiteY7" fmla="*/ 107429 h 117423"/>
              <a:gd name="connsiteX8" fmla="*/ 2810656 w 3040505"/>
              <a:gd name="connsiteY8" fmla="*/ 102433 h 117423"/>
              <a:gd name="connsiteX9" fmla="*/ 2878111 w 3040505"/>
              <a:gd name="connsiteY9" fmla="*/ 79947 h 117423"/>
              <a:gd name="connsiteX10" fmla="*/ 2905594 w 3040505"/>
              <a:gd name="connsiteY10" fmla="*/ 44971 h 117423"/>
              <a:gd name="connsiteX11" fmla="*/ 2938072 w 3040505"/>
              <a:gd name="connsiteY11" fmla="*/ 29980 h 117423"/>
              <a:gd name="connsiteX12" fmla="*/ 3010525 w 3040505"/>
              <a:gd name="connsiteY12" fmla="*/ 9993 h 117423"/>
              <a:gd name="connsiteX13" fmla="*/ 3040505 w 3040505"/>
              <a:gd name="connsiteY13" fmla="*/ 2498 h 117423"/>
              <a:gd name="connsiteX14" fmla="*/ 0 w 3040505"/>
              <a:gd name="connsiteY14" fmla="*/ 0 h 117423"/>
              <a:gd name="connsiteX15" fmla="*/ 47469 w 3040505"/>
              <a:gd name="connsiteY15" fmla="*/ 42472 h 117423"/>
              <a:gd name="connsiteX0" fmla="*/ 47469 w 3040505"/>
              <a:gd name="connsiteY0" fmla="*/ 42472 h 122419"/>
              <a:gd name="connsiteX1" fmla="*/ 89941 w 3040505"/>
              <a:gd name="connsiteY1" fmla="*/ 69954 h 122419"/>
              <a:gd name="connsiteX2" fmla="*/ 117423 w 3040505"/>
              <a:gd name="connsiteY2" fmla="*/ 77449 h 122419"/>
              <a:gd name="connsiteX3" fmla="*/ 139908 w 3040505"/>
              <a:gd name="connsiteY3" fmla="*/ 99934 h 122419"/>
              <a:gd name="connsiteX4" fmla="*/ 172387 w 3040505"/>
              <a:gd name="connsiteY4" fmla="*/ 114924 h 122419"/>
              <a:gd name="connsiteX5" fmla="*/ 192374 w 3040505"/>
              <a:gd name="connsiteY5" fmla="*/ 117423 h 122419"/>
              <a:gd name="connsiteX6" fmla="*/ 2715718 w 3040505"/>
              <a:gd name="connsiteY6" fmla="*/ 122419 h 122419"/>
              <a:gd name="connsiteX7" fmla="*/ 2773180 w 3040505"/>
              <a:gd name="connsiteY7" fmla="*/ 107429 h 122419"/>
              <a:gd name="connsiteX8" fmla="*/ 2810656 w 3040505"/>
              <a:gd name="connsiteY8" fmla="*/ 102433 h 122419"/>
              <a:gd name="connsiteX9" fmla="*/ 2878111 w 3040505"/>
              <a:gd name="connsiteY9" fmla="*/ 79947 h 122419"/>
              <a:gd name="connsiteX10" fmla="*/ 2905594 w 3040505"/>
              <a:gd name="connsiteY10" fmla="*/ 44971 h 122419"/>
              <a:gd name="connsiteX11" fmla="*/ 2938072 w 3040505"/>
              <a:gd name="connsiteY11" fmla="*/ 29980 h 122419"/>
              <a:gd name="connsiteX12" fmla="*/ 3010525 w 3040505"/>
              <a:gd name="connsiteY12" fmla="*/ 9993 h 122419"/>
              <a:gd name="connsiteX13" fmla="*/ 3040505 w 3040505"/>
              <a:gd name="connsiteY13" fmla="*/ 2498 h 122419"/>
              <a:gd name="connsiteX14" fmla="*/ 0 w 3040505"/>
              <a:gd name="connsiteY14" fmla="*/ 0 h 122419"/>
              <a:gd name="connsiteX15" fmla="*/ 47469 w 3040505"/>
              <a:gd name="connsiteY15" fmla="*/ 42472 h 122419"/>
              <a:gd name="connsiteX0" fmla="*/ 49000 w 3042036"/>
              <a:gd name="connsiteY0" fmla="*/ 42472 h 122419"/>
              <a:gd name="connsiteX1" fmla="*/ 91472 w 3042036"/>
              <a:gd name="connsiteY1" fmla="*/ 69954 h 122419"/>
              <a:gd name="connsiteX2" fmla="*/ 118954 w 3042036"/>
              <a:gd name="connsiteY2" fmla="*/ 77449 h 122419"/>
              <a:gd name="connsiteX3" fmla="*/ 141439 w 3042036"/>
              <a:gd name="connsiteY3" fmla="*/ 99934 h 122419"/>
              <a:gd name="connsiteX4" fmla="*/ 168922 w 3042036"/>
              <a:gd name="connsiteY4" fmla="*/ 114924 h 122419"/>
              <a:gd name="connsiteX5" fmla="*/ 193905 w 3042036"/>
              <a:gd name="connsiteY5" fmla="*/ 117423 h 122419"/>
              <a:gd name="connsiteX6" fmla="*/ 2717249 w 3042036"/>
              <a:gd name="connsiteY6" fmla="*/ 122419 h 122419"/>
              <a:gd name="connsiteX7" fmla="*/ 2774711 w 3042036"/>
              <a:gd name="connsiteY7" fmla="*/ 107429 h 122419"/>
              <a:gd name="connsiteX8" fmla="*/ 2812187 w 3042036"/>
              <a:gd name="connsiteY8" fmla="*/ 102433 h 122419"/>
              <a:gd name="connsiteX9" fmla="*/ 2879642 w 3042036"/>
              <a:gd name="connsiteY9" fmla="*/ 79947 h 122419"/>
              <a:gd name="connsiteX10" fmla="*/ 2907125 w 3042036"/>
              <a:gd name="connsiteY10" fmla="*/ 44971 h 122419"/>
              <a:gd name="connsiteX11" fmla="*/ 2939603 w 3042036"/>
              <a:gd name="connsiteY11" fmla="*/ 29980 h 122419"/>
              <a:gd name="connsiteX12" fmla="*/ 3012056 w 3042036"/>
              <a:gd name="connsiteY12" fmla="*/ 9993 h 122419"/>
              <a:gd name="connsiteX13" fmla="*/ 3042036 w 3042036"/>
              <a:gd name="connsiteY13" fmla="*/ 2498 h 122419"/>
              <a:gd name="connsiteX14" fmla="*/ 1531 w 3042036"/>
              <a:gd name="connsiteY14" fmla="*/ 0 h 122419"/>
              <a:gd name="connsiteX15" fmla="*/ 49000 w 3042036"/>
              <a:gd name="connsiteY15" fmla="*/ 42472 h 122419"/>
              <a:gd name="connsiteX0" fmla="*/ 48516 w 3041552"/>
              <a:gd name="connsiteY0" fmla="*/ 42472 h 122419"/>
              <a:gd name="connsiteX1" fmla="*/ 90988 w 3041552"/>
              <a:gd name="connsiteY1" fmla="*/ 69954 h 122419"/>
              <a:gd name="connsiteX2" fmla="*/ 118470 w 3041552"/>
              <a:gd name="connsiteY2" fmla="*/ 77449 h 122419"/>
              <a:gd name="connsiteX3" fmla="*/ 140955 w 3041552"/>
              <a:gd name="connsiteY3" fmla="*/ 99934 h 122419"/>
              <a:gd name="connsiteX4" fmla="*/ 168438 w 3041552"/>
              <a:gd name="connsiteY4" fmla="*/ 114924 h 122419"/>
              <a:gd name="connsiteX5" fmla="*/ 193421 w 3041552"/>
              <a:gd name="connsiteY5" fmla="*/ 117423 h 122419"/>
              <a:gd name="connsiteX6" fmla="*/ 2716765 w 3041552"/>
              <a:gd name="connsiteY6" fmla="*/ 122419 h 122419"/>
              <a:gd name="connsiteX7" fmla="*/ 2774227 w 3041552"/>
              <a:gd name="connsiteY7" fmla="*/ 107429 h 122419"/>
              <a:gd name="connsiteX8" fmla="*/ 2811703 w 3041552"/>
              <a:gd name="connsiteY8" fmla="*/ 102433 h 122419"/>
              <a:gd name="connsiteX9" fmla="*/ 2879158 w 3041552"/>
              <a:gd name="connsiteY9" fmla="*/ 79947 h 122419"/>
              <a:gd name="connsiteX10" fmla="*/ 2906641 w 3041552"/>
              <a:gd name="connsiteY10" fmla="*/ 44971 h 122419"/>
              <a:gd name="connsiteX11" fmla="*/ 2939119 w 3041552"/>
              <a:gd name="connsiteY11" fmla="*/ 29980 h 122419"/>
              <a:gd name="connsiteX12" fmla="*/ 3011572 w 3041552"/>
              <a:gd name="connsiteY12" fmla="*/ 9993 h 122419"/>
              <a:gd name="connsiteX13" fmla="*/ 3041552 w 3041552"/>
              <a:gd name="connsiteY13" fmla="*/ 2498 h 122419"/>
              <a:gd name="connsiteX14" fmla="*/ 1047 w 3041552"/>
              <a:gd name="connsiteY14" fmla="*/ 0 h 122419"/>
              <a:gd name="connsiteX15" fmla="*/ 48516 w 3041552"/>
              <a:gd name="connsiteY15" fmla="*/ 42472 h 122419"/>
              <a:gd name="connsiteX0" fmla="*/ 57406 w 3050442"/>
              <a:gd name="connsiteY0" fmla="*/ 42472 h 122419"/>
              <a:gd name="connsiteX1" fmla="*/ 99878 w 3050442"/>
              <a:gd name="connsiteY1" fmla="*/ 69954 h 122419"/>
              <a:gd name="connsiteX2" fmla="*/ 127360 w 3050442"/>
              <a:gd name="connsiteY2" fmla="*/ 77449 h 122419"/>
              <a:gd name="connsiteX3" fmla="*/ 149845 w 3050442"/>
              <a:gd name="connsiteY3" fmla="*/ 99934 h 122419"/>
              <a:gd name="connsiteX4" fmla="*/ 202311 w 3050442"/>
              <a:gd name="connsiteY4" fmla="*/ 117423 h 122419"/>
              <a:gd name="connsiteX5" fmla="*/ 2725655 w 3050442"/>
              <a:gd name="connsiteY5" fmla="*/ 122419 h 122419"/>
              <a:gd name="connsiteX6" fmla="*/ 2783117 w 3050442"/>
              <a:gd name="connsiteY6" fmla="*/ 107429 h 122419"/>
              <a:gd name="connsiteX7" fmla="*/ 2820593 w 3050442"/>
              <a:gd name="connsiteY7" fmla="*/ 102433 h 122419"/>
              <a:gd name="connsiteX8" fmla="*/ 2888048 w 3050442"/>
              <a:gd name="connsiteY8" fmla="*/ 79947 h 122419"/>
              <a:gd name="connsiteX9" fmla="*/ 2915531 w 3050442"/>
              <a:gd name="connsiteY9" fmla="*/ 44971 h 122419"/>
              <a:gd name="connsiteX10" fmla="*/ 2948009 w 3050442"/>
              <a:gd name="connsiteY10" fmla="*/ 29980 h 122419"/>
              <a:gd name="connsiteX11" fmla="*/ 3020462 w 3050442"/>
              <a:gd name="connsiteY11" fmla="*/ 9993 h 122419"/>
              <a:gd name="connsiteX12" fmla="*/ 3050442 w 3050442"/>
              <a:gd name="connsiteY12" fmla="*/ 2498 h 122419"/>
              <a:gd name="connsiteX13" fmla="*/ 9937 w 3050442"/>
              <a:gd name="connsiteY13" fmla="*/ 0 h 122419"/>
              <a:gd name="connsiteX14" fmla="*/ 57406 w 3050442"/>
              <a:gd name="connsiteY14" fmla="*/ 42472 h 122419"/>
              <a:gd name="connsiteX0" fmla="*/ 47469 w 3040505"/>
              <a:gd name="connsiteY0" fmla="*/ 42472 h 151552"/>
              <a:gd name="connsiteX1" fmla="*/ 89941 w 3040505"/>
              <a:gd name="connsiteY1" fmla="*/ 69954 h 151552"/>
              <a:gd name="connsiteX2" fmla="*/ 117423 w 3040505"/>
              <a:gd name="connsiteY2" fmla="*/ 77449 h 151552"/>
              <a:gd name="connsiteX3" fmla="*/ 139908 w 3040505"/>
              <a:gd name="connsiteY3" fmla="*/ 99934 h 151552"/>
              <a:gd name="connsiteX4" fmla="*/ 192374 w 3040505"/>
              <a:gd name="connsiteY4" fmla="*/ 117423 h 151552"/>
              <a:gd name="connsiteX5" fmla="*/ 2715718 w 3040505"/>
              <a:gd name="connsiteY5" fmla="*/ 122419 h 151552"/>
              <a:gd name="connsiteX6" fmla="*/ 2773180 w 3040505"/>
              <a:gd name="connsiteY6" fmla="*/ 107429 h 151552"/>
              <a:gd name="connsiteX7" fmla="*/ 2810656 w 3040505"/>
              <a:gd name="connsiteY7" fmla="*/ 102433 h 151552"/>
              <a:gd name="connsiteX8" fmla="*/ 2878111 w 3040505"/>
              <a:gd name="connsiteY8" fmla="*/ 79947 h 151552"/>
              <a:gd name="connsiteX9" fmla="*/ 2905594 w 3040505"/>
              <a:gd name="connsiteY9" fmla="*/ 44971 h 151552"/>
              <a:gd name="connsiteX10" fmla="*/ 2938072 w 3040505"/>
              <a:gd name="connsiteY10" fmla="*/ 29980 h 151552"/>
              <a:gd name="connsiteX11" fmla="*/ 3010525 w 3040505"/>
              <a:gd name="connsiteY11" fmla="*/ 9993 h 151552"/>
              <a:gd name="connsiteX12" fmla="*/ 3040505 w 3040505"/>
              <a:gd name="connsiteY12" fmla="*/ 2498 h 151552"/>
              <a:gd name="connsiteX13" fmla="*/ 0 w 3040505"/>
              <a:gd name="connsiteY13" fmla="*/ 0 h 151552"/>
              <a:gd name="connsiteX14" fmla="*/ 47469 w 3040505"/>
              <a:gd name="connsiteY14" fmla="*/ 42472 h 151552"/>
              <a:gd name="connsiteX0" fmla="*/ 47469 w 3040505"/>
              <a:gd name="connsiteY0" fmla="*/ 42472 h 122419"/>
              <a:gd name="connsiteX1" fmla="*/ 89941 w 3040505"/>
              <a:gd name="connsiteY1" fmla="*/ 69954 h 122419"/>
              <a:gd name="connsiteX2" fmla="*/ 117423 w 3040505"/>
              <a:gd name="connsiteY2" fmla="*/ 77449 h 122419"/>
              <a:gd name="connsiteX3" fmla="*/ 139908 w 3040505"/>
              <a:gd name="connsiteY3" fmla="*/ 99934 h 122419"/>
              <a:gd name="connsiteX4" fmla="*/ 2715718 w 3040505"/>
              <a:gd name="connsiteY4" fmla="*/ 122419 h 122419"/>
              <a:gd name="connsiteX5" fmla="*/ 2773180 w 3040505"/>
              <a:gd name="connsiteY5" fmla="*/ 107429 h 122419"/>
              <a:gd name="connsiteX6" fmla="*/ 2810656 w 3040505"/>
              <a:gd name="connsiteY6" fmla="*/ 102433 h 122419"/>
              <a:gd name="connsiteX7" fmla="*/ 2878111 w 3040505"/>
              <a:gd name="connsiteY7" fmla="*/ 79947 h 122419"/>
              <a:gd name="connsiteX8" fmla="*/ 2905594 w 3040505"/>
              <a:gd name="connsiteY8" fmla="*/ 44971 h 122419"/>
              <a:gd name="connsiteX9" fmla="*/ 2938072 w 3040505"/>
              <a:gd name="connsiteY9" fmla="*/ 29980 h 122419"/>
              <a:gd name="connsiteX10" fmla="*/ 3010525 w 3040505"/>
              <a:gd name="connsiteY10" fmla="*/ 9993 h 122419"/>
              <a:gd name="connsiteX11" fmla="*/ 3040505 w 3040505"/>
              <a:gd name="connsiteY11" fmla="*/ 2498 h 122419"/>
              <a:gd name="connsiteX12" fmla="*/ 0 w 3040505"/>
              <a:gd name="connsiteY12" fmla="*/ 0 h 122419"/>
              <a:gd name="connsiteX13" fmla="*/ 47469 w 3040505"/>
              <a:gd name="connsiteY13" fmla="*/ 42472 h 122419"/>
              <a:gd name="connsiteX0" fmla="*/ 47469 w 3040505"/>
              <a:gd name="connsiteY0" fmla="*/ 42472 h 122419"/>
              <a:gd name="connsiteX1" fmla="*/ 89941 w 3040505"/>
              <a:gd name="connsiteY1" fmla="*/ 69954 h 122419"/>
              <a:gd name="connsiteX2" fmla="*/ 117423 w 3040505"/>
              <a:gd name="connsiteY2" fmla="*/ 77449 h 122419"/>
              <a:gd name="connsiteX3" fmla="*/ 139908 w 3040505"/>
              <a:gd name="connsiteY3" fmla="*/ 99934 h 122419"/>
              <a:gd name="connsiteX4" fmla="*/ 212361 w 3040505"/>
              <a:gd name="connsiteY4" fmla="*/ 97436 h 122419"/>
              <a:gd name="connsiteX5" fmla="*/ 2715718 w 3040505"/>
              <a:gd name="connsiteY5" fmla="*/ 122419 h 122419"/>
              <a:gd name="connsiteX6" fmla="*/ 2773180 w 3040505"/>
              <a:gd name="connsiteY6" fmla="*/ 107429 h 122419"/>
              <a:gd name="connsiteX7" fmla="*/ 2810656 w 3040505"/>
              <a:gd name="connsiteY7" fmla="*/ 102433 h 122419"/>
              <a:gd name="connsiteX8" fmla="*/ 2878111 w 3040505"/>
              <a:gd name="connsiteY8" fmla="*/ 79947 h 122419"/>
              <a:gd name="connsiteX9" fmla="*/ 2905594 w 3040505"/>
              <a:gd name="connsiteY9" fmla="*/ 44971 h 122419"/>
              <a:gd name="connsiteX10" fmla="*/ 2938072 w 3040505"/>
              <a:gd name="connsiteY10" fmla="*/ 29980 h 122419"/>
              <a:gd name="connsiteX11" fmla="*/ 3010525 w 3040505"/>
              <a:gd name="connsiteY11" fmla="*/ 9993 h 122419"/>
              <a:gd name="connsiteX12" fmla="*/ 3040505 w 3040505"/>
              <a:gd name="connsiteY12" fmla="*/ 2498 h 122419"/>
              <a:gd name="connsiteX13" fmla="*/ 0 w 3040505"/>
              <a:gd name="connsiteY13" fmla="*/ 0 h 122419"/>
              <a:gd name="connsiteX14" fmla="*/ 47469 w 3040505"/>
              <a:gd name="connsiteY14" fmla="*/ 42472 h 122419"/>
              <a:gd name="connsiteX0" fmla="*/ 47469 w 3040505"/>
              <a:gd name="connsiteY0" fmla="*/ 42472 h 122420"/>
              <a:gd name="connsiteX1" fmla="*/ 89941 w 3040505"/>
              <a:gd name="connsiteY1" fmla="*/ 69954 h 122420"/>
              <a:gd name="connsiteX2" fmla="*/ 117423 w 3040505"/>
              <a:gd name="connsiteY2" fmla="*/ 77449 h 122420"/>
              <a:gd name="connsiteX3" fmla="*/ 139908 w 3040505"/>
              <a:gd name="connsiteY3" fmla="*/ 99934 h 122420"/>
              <a:gd name="connsiteX4" fmla="*/ 184879 w 3040505"/>
              <a:gd name="connsiteY4" fmla="*/ 122420 h 122420"/>
              <a:gd name="connsiteX5" fmla="*/ 2715718 w 3040505"/>
              <a:gd name="connsiteY5" fmla="*/ 122419 h 122420"/>
              <a:gd name="connsiteX6" fmla="*/ 2773180 w 3040505"/>
              <a:gd name="connsiteY6" fmla="*/ 107429 h 122420"/>
              <a:gd name="connsiteX7" fmla="*/ 2810656 w 3040505"/>
              <a:gd name="connsiteY7" fmla="*/ 102433 h 122420"/>
              <a:gd name="connsiteX8" fmla="*/ 2878111 w 3040505"/>
              <a:gd name="connsiteY8" fmla="*/ 79947 h 122420"/>
              <a:gd name="connsiteX9" fmla="*/ 2905594 w 3040505"/>
              <a:gd name="connsiteY9" fmla="*/ 44971 h 122420"/>
              <a:gd name="connsiteX10" fmla="*/ 2938072 w 3040505"/>
              <a:gd name="connsiteY10" fmla="*/ 29980 h 122420"/>
              <a:gd name="connsiteX11" fmla="*/ 3010525 w 3040505"/>
              <a:gd name="connsiteY11" fmla="*/ 9993 h 122420"/>
              <a:gd name="connsiteX12" fmla="*/ 3040505 w 3040505"/>
              <a:gd name="connsiteY12" fmla="*/ 2498 h 122420"/>
              <a:gd name="connsiteX13" fmla="*/ 0 w 3040505"/>
              <a:gd name="connsiteY13" fmla="*/ 0 h 122420"/>
              <a:gd name="connsiteX14" fmla="*/ 47469 w 3040505"/>
              <a:gd name="connsiteY14" fmla="*/ 42472 h 122420"/>
              <a:gd name="connsiteX0" fmla="*/ 35563 w 3040505"/>
              <a:gd name="connsiteY0" fmla="*/ 37709 h 122420"/>
              <a:gd name="connsiteX1" fmla="*/ 89941 w 3040505"/>
              <a:gd name="connsiteY1" fmla="*/ 69954 h 122420"/>
              <a:gd name="connsiteX2" fmla="*/ 117423 w 3040505"/>
              <a:gd name="connsiteY2" fmla="*/ 77449 h 122420"/>
              <a:gd name="connsiteX3" fmla="*/ 139908 w 3040505"/>
              <a:gd name="connsiteY3" fmla="*/ 99934 h 122420"/>
              <a:gd name="connsiteX4" fmla="*/ 184879 w 3040505"/>
              <a:gd name="connsiteY4" fmla="*/ 122420 h 122420"/>
              <a:gd name="connsiteX5" fmla="*/ 2715718 w 3040505"/>
              <a:gd name="connsiteY5" fmla="*/ 122419 h 122420"/>
              <a:gd name="connsiteX6" fmla="*/ 2773180 w 3040505"/>
              <a:gd name="connsiteY6" fmla="*/ 107429 h 122420"/>
              <a:gd name="connsiteX7" fmla="*/ 2810656 w 3040505"/>
              <a:gd name="connsiteY7" fmla="*/ 102433 h 122420"/>
              <a:gd name="connsiteX8" fmla="*/ 2878111 w 3040505"/>
              <a:gd name="connsiteY8" fmla="*/ 79947 h 122420"/>
              <a:gd name="connsiteX9" fmla="*/ 2905594 w 3040505"/>
              <a:gd name="connsiteY9" fmla="*/ 44971 h 122420"/>
              <a:gd name="connsiteX10" fmla="*/ 2938072 w 3040505"/>
              <a:gd name="connsiteY10" fmla="*/ 29980 h 122420"/>
              <a:gd name="connsiteX11" fmla="*/ 3010525 w 3040505"/>
              <a:gd name="connsiteY11" fmla="*/ 9993 h 122420"/>
              <a:gd name="connsiteX12" fmla="*/ 3040505 w 3040505"/>
              <a:gd name="connsiteY12" fmla="*/ 2498 h 122420"/>
              <a:gd name="connsiteX13" fmla="*/ 0 w 3040505"/>
              <a:gd name="connsiteY13" fmla="*/ 0 h 122420"/>
              <a:gd name="connsiteX14" fmla="*/ 35563 w 3040505"/>
              <a:gd name="connsiteY14" fmla="*/ 37709 h 122420"/>
              <a:gd name="connsiteX0" fmla="*/ 23656 w 3040505"/>
              <a:gd name="connsiteY0" fmla="*/ 37709 h 122420"/>
              <a:gd name="connsiteX1" fmla="*/ 89941 w 3040505"/>
              <a:gd name="connsiteY1" fmla="*/ 69954 h 122420"/>
              <a:gd name="connsiteX2" fmla="*/ 117423 w 3040505"/>
              <a:gd name="connsiteY2" fmla="*/ 77449 h 122420"/>
              <a:gd name="connsiteX3" fmla="*/ 139908 w 3040505"/>
              <a:gd name="connsiteY3" fmla="*/ 99934 h 122420"/>
              <a:gd name="connsiteX4" fmla="*/ 184879 w 3040505"/>
              <a:gd name="connsiteY4" fmla="*/ 122420 h 122420"/>
              <a:gd name="connsiteX5" fmla="*/ 2715718 w 3040505"/>
              <a:gd name="connsiteY5" fmla="*/ 122419 h 122420"/>
              <a:gd name="connsiteX6" fmla="*/ 2773180 w 3040505"/>
              <a:gd name="connsiteY6" fmla="*/ 107429 h 122420"/>
              <a:gd name="connsiteX7" fmla="*/ 2810656 w 3040505"/>
              <a:gd name="connsiteY7" fmla="*/ 102433 h 122420"/>
              <a:gd name="connsiteX8" fmla="*/ 2878111 w 3040505"/>
              <a:gd name="connsiteY8" fmla="*/ 79947 h 122420"/>
              <a:gd name="connsiteX9" fmla="*/ 2905594 w 3040505"/>
              <a:gd name="connsiteY9" fmla="*/ 44971 h 122420"/>
              <a:gd name="connsiteX10" fmla="*/ 2938072 w 3040505"/>
              <a:gd name="connsiteY10" fmla="*/ 29980 h 122420"/>
              <a:gd name="connsiteX11" fmla="*/ 3010525 w 3040505"/>
              <a:gd name="connsiteY11" fmla="*/ 9993 h 122420"/>
              <a:gd name="connsiteX12" fmla="*/ 3040505 w 3040505"/>
              <a:gd name="connsiteY12" fmla="*/ 2498 h 122420"/>
              <a:gd name="connsiteX13" fmla="*/ 0 w 3040505"/>
              <a:gd name="connsiteY13" fmla="*/ 0 h 122420"/>
              <a:gd name="connsiteX14" fmla="*/ 23656 w 3040505"/>
              <a:gd name="connsiteY14" fmla="*/ 37709 h 122420"/>
              <a:gd name="connsiteX0" fmla="*/ 37944 w 3040505"/>
              <a:gd name="connsiteY0" fmla="*/ 35328 h 122420"/>
              <a:gd name="connsiteX1" fmla="*/ 89941 w 3040505"/>
              <a:gd name="connsiteY1" fmla="*/ 69954 h 122420"/>
              <a:gd name="connsiteX2" fmla="*/ 117423 w 3040505"/>
              <a:gd name="connsiteY2" fmla="*/ 77449 h 122420"/>
              <a:gd name="connsiteX3" fmla="*/ 139908 w 3040505"/>
              <a:gd name="connsiteY3" fmla="*/ 99934 h 122420"/>
              <a:gd name="connsiteX4" fmla="*/ 184879 w 3040505"/>
              <a:gd name="connsiteY4" fmla="*/ 122420 h 122420"/>
              <a:gd name="connsiteX5" fmla="*/ 2715718 w 3040505"/>
              <a:gd name="connsiteY5" fmla="*/ 122419 h 122420"/>
              <a:gd name="connsiteX6" fmla="*/ 2773180 w 3040505"/>
              <a:gd name="connsiteY6" fmla="*/ 107429 h 122420"/>
              <a:gd name="connsiteX7" fmla="*/ 2810656 w 3040505"/>
              <a:gd name="connsiteY7" fmla="*/ 102433 h 122420"/>
              <a:gd name="connsiteX8" fmla="*/ 2878111 w 3040505"/>
              <a:gd name="connsiteY8" fmla="*/ 79947 h 122420"/>
              <a:gd name="connsiteX9" fmla="*/ 2905594 w 3040505"/>
              <a:gd name="connsiteY9" fmla="*/ 44971 h 122420"/>
              <a:gd name="connsiteX10" fmla="*/ 2938072 w 3040505"/>
              <a:gd name="connsiteY10" fmla="*/ 29980 h 122420"/>
              <a:gd name="connsiteX11" fmla="*/ 3010525 w 3040505"/>
              <a:gd name="connsiteY11" fmla="*/ 9993 h 122420"/>
              <a:gd name="connsiteX12" fmla="*/ 3040505 w 3040505"/>
              <a:gd name="connsiteY12" fmla="*/ 2498 h 122420"/>
              <a:gd name="connsiteX13" fmla="*/ 0 w 3040505"/>
              <a:gd name="connsiteY13" fmla="*/ 0 h 122420"/>
              <a:gd name="connsiteX14" fmla="*/ 37944 w 3040505"/>
              <a:gd name="connsiteY14" fmla="*/ 35328 h 122420"/>
              <a:gd name="connsiteX0" fmla="*/ 37944 w 3040505"/>
              <a:gd name="connsiteY0" fmla="*/ 35328 h 122420"/>
              <a:gd name="connsiteX1" fmla="*/ 89941 w 3040505"/>
              <a:gd name="connsiteY1" fmla="*/ 69954 h 122420"/>
              <a:gd name="connsiteX2" fmla="*/ 117423 w 3040505"/>
              <a:gd name="connsiteY2" fmla="*/ 77449 h 122420"/>
              <a:gd name="connsiteX3" fmla="*/ 139908 w 3040505"/>
              <a:gd name="connsiteY3" fmla="*/ 99934 h 122420"/>
              <a:gd name="connsiteX4" fmla="*/ 184879 w 3040505"/>
              <a:gd name="connsiteY4" fmla="*/ 122420 h 122420"/>
              <a:gd name="connsiteX5" fmla="*/ 2715718 w 3040505"/>
              <a:gd name="connsiteY5" fmla="*/ 122419 h 122420"/>
              <a:gd name="connsiteX6" fmla="*/ 2773180 w 3040505"/>
              <a:gd name="connsiteY6" fmla="*/ 107429 h 122420"/>
              <a:gd name="connsiteX7" fmla="*/ 2810656 w 3040505"/>
              <a:gd name="connsiteY7" fmla="*/ 102433 h 122420"/>
              <a:gd name="connsiteX8" fmla="*/ 2873349 w 3040505"/>
              <a:gd name="connsiteY8" fmla="*/ 75184 h 122420"/>
              <a:gd name="connsiteX9" fmla="*/ 2905594 w 3040505"/>
              <a:gd name="connsiteY9" fmla="*/ 44971 h 122420"/>
              <a:gd name="connsiteX10" fmla="*/ 2938072 w 3040505"/>
              <a:gd name="connsiteY10" fmla="*/ 29980 h 122420"/>
              <a:gd name="connsiteX11" fmla="*/ 3010525 w 3040505"/>
              <a:gd name="connsiteY11" fmla="*/ 9993 h 122420"/>
              <a:gd name="connsiteX12" fmla="*/ 3040505 w 3040505"/>
              <a:gd name="connsiteY12" fmla="*/ 2498 h 122420"/>
              <a:gd name="connsiteX13" fmla="*/ 0 w 3040505"/>
              <a:gd name="connsiteY13" fmla="*/ 0 h 122420"/>
              <a:gd name="connsiteX14" fmla="*/ 37944 w 3040505"/>
              <a:gd name="connsiteY14" fmla="*/ 35328 h 12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0505" h="122420">
                <a:moveTo>
                  <a:pt x="37944" y="35328"/>
                </a:moveTo>
                <a:lnTo>
                  <a:pt x="89941" y="69954"/>
                </a:lnTo>
                <a:lnTo>
                  <a:pt x="117423" y="77449"/>
                </a:lnTo>
                <a:lnTo>
                  <a:pt x="139908" y="99934"/>
                </a:lnTo>
                <a:lnTo>
                  <a:pt x="184879" y="122420"/>
                </a:lnTo>
                <a:lnTo>
                  <a:pt x="2715718" y="122419"/>
                </a:lnTo>
                <a:lnTo>
                  <a:pt x="2773180" y="107429"/>
                </a:lnTo>
                <a:lnTo>
                  <a:pt x="2810656" y="102433"/>
                </a:lnTo>
                <a:lnTo>
                  <a:pt x="2873349" y="75184"/>
                </a:lnTo>
                <a:lnTo>
                  <a:pt x="2905594" y="44971"/>
                </a:lnTo>
                <a:cubicBezTo>
                  <a:pt x="2916420" y="39974"/>
                  <a:pt x="2920584" y="35810"/>
                  <a:pt x="2938072" y="29980"/>
                </a:cubicBezTo>
                <a:cubicBezTo>
                  <a:pt x="2955561" y="24150"/>
                  <a:pt x="2986374" y="16655"/>
                  <a:pt x="3010525" y="9993"/>
                </a:cubicBezTo>
                <a:lnTo>
                  <a:pt x="3040505" y="2498"/>
                </a:lnTo>
                <a:lnTo>
                  <a:pt x="0" y="0"/>
                </a:lnTo>
                <a:lnTo>
                  <a:pt x="37944" y="3532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3104AE-EE12-4E9A-B2A7-23E151C76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001" y="432000"/>
            <a:ext cx="6898587" cy="482892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D7A3D9-6CBC-4B3E-8B26-FC24EEE492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846523" y="1068142"/>
            <a:ext cx="6898587" cy="321847"/>
          </a:xfrm>
        </p:spPr>
        <p:txBody>
          <a:bodyPr/>
          <a:lstStyle/>
          <a:p>
            <a:r>
              <a:rPr lang="en-US" dirty="0"/>
              <a:t>Infiltration System with pumps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352C5B-5EE8-4356-A5DC-D722A1BA59A3}"/>
              </a:ext>
            </a:extLst>
          </p:cNvPr>
          <p:cNvCxnSpPr/>
          <p:nvPr/>
        </p:nvCxnSpPr>
        <p:spPr>
          <a:xfrm>
            <a:off x="7522129" y="4521666"/>
            <a:ext cx="24915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F478210-67B5-4109-BD46-E4C4C25EA361}"/>
              </a:ext>
            </a:extLst>
          </p:cNvPr>
          <p:cNvSpPr/>
          <p:nvPr/>
        </p:nvSpPr>
        <p:spPr>
          <a:xfrm>
            <a:off x="7335520" y="4439920"/>
            <a:ext cx="2864516" cy="83820"/>
          </a:xfrm>
          <a:custGeom>
            <a:avLst/>
            <a:gdLst>
              <a:gd name="connsiteX0" fmla="*/ 0 w 2852420"/>
              <a:gd name="connsiteY0" fmla="*/ 0 h 83820"/>
              <a:gd name="connsiteX1" fmla="*/ 38100 w 2852420"/>
              <a:gd name="connsiteY1" fmla="*/ 27940 h 83820"/>
              <a:gd name="connsiteX2" fmla="*/ 78740 w 2852420"/>
              <a:gd name="connsiteY2" fmla="*/ 43180 h 83820"/>
              <a:gd name="connsiteX3" fmla="*/ 106680 w 2852420"/>
              <a:gd name="connsiteY3" fmla="*/ 68580 h 83820"/>
              <a:gd name="connsiteX4" fmla="*/ 121920 w 2852420"/>
              <a:gd name="connsiteY4" fmla="*/ 71120 h 83820"/>
              <a:gd name="connsiteX5" fmla="*/ 144780 w 2852420"/>
              <a:gd name="connsiteY5" fmla="*/ 81280 h 83820"/>
              <a:gd name="connsiteX6" fmla="*/ 2672080 w 2852420"/>
              <a:gd name="connsiteY6" fmla="*/ 83820 h 83820"/>
              <a:gd name="connsiteX7" fmla="*/ 2705100 w 2852420"/>
              <a:gd name="connsiteY7" fmla="*/ 73660 h 83820"/>
              <a:gd name="connsiteX8" fmla="*/ 2743200 w 2852420"/>
              <a:gd name="connsiteY8" fmla="*/ 71120 h 83820"/>
              <a:gd name="connsiteX9" fmla="*/ 2776220 w 2852420"/>
              <a:gd name="connsiteY9" fmla="*/ 58420 h 83820"/>
              <a:gd name="connsiteX10" fmla="*/ 2809240 w 2852420"/>
              <a:gd name="connsiteY10" fmla="*/ 45720 h 83820"/>
              <a:gd name="connsiteX11" fmla="*/ 2819400 w 2852420"/>
              <a:gd name="connsiteY11" fmla="*/ 38100 h 83820"/>
              <a:gd name="connsiteX12" fmla="*/ 2852420 w 2852420"/>
              <a:gd name="connsiteY12" fmla="*/ 5080 h 83820"/>
              <a:gd name="connsiteX13" fmla="*/ 0 w 2852420"/>
              <a:gd name="connsiteY13" fmla="*/ 0 h 83820"/>
              <a:gd name="connsiteX0" fmla="*/ 0 w 2864516"/>
              <a:gd name="connsiteY0" fmla="*/ 0 h 83820"/>
              <a:gd name="connsiteX1" fmla="*/ 38100 w 2864516"/>
              <a:gd name="connsiteY1" fmla="*/ 27940 h 83820"/>
              <a:gd name="connsiteX2" fmla="*/ 78740 w 2864516"/>
              <a:gd name="connsiteY2" fmla="*/ 43180 h 83820"/>
              <a:gd name="connsiteX3" fmla="*/ 106680 w 2864516"/>
              <a:gd name="connsiteY3" fmla="*/ 68580 h 83820"/>
              <a:gd name="connsiteX4" fmla="*/ 121920 w 2864516"/>
              <a:gd name="connsiteY4" fmla="*/ 71120 h 83820"/>
              <a:gd name="connsiteX5" fmla="*/ 144780 w 2864516"/>
              <a:gd name="connsiteY5" fmla="*/ 81280 h 83820"/>
              <a:gd name="connsiteX6" fmla="*/ 2672080 w 2864516"/>
              <a:gd name="connsiteY6" fmla="*/ 83820 h 83820"/>
              <a:gd name="connsiteX7" fmla="*/ 2705100 w 2864516"/>
              <a:gd name="connsiteY7" fmla="*/ 73660 h 83820"/>
              <a:gd name="connsiteX8" fmla="*/ 2743200 w 2864516"/>
              <a:gd name="connsiteY8" fmla="*/ 71120 h 83820"/>
              <a:gd name="connsiteX9" fmla="*/ 2776220 w 2864516"/>
              <a:gd name="connsiteY9" fmla="*/ 58420 h 83820"/>
              <a:gd name="connsiteX10" fmla="*/ 2809240 w 2864516"/>
              <a:gd name="connsiteY10" fmla="*/ 45720 h 83820"/>
              <a:gd name="connsiteX11" fmla="*/ 2819400 w 2864516"/>
              <a:gd name="connsiteY11" fmla="*/ 38100 h 83820"/>
              <a:gd name="connsiteX12" fmla="*/ 2864516 w 2864516"/>
              <a:gd name="connsiteY12" fmla="*/ 5080 h 83820"/>
              <a:gd name="connsiteX13" fmla="*/ 0 w 2864516"/>
              <a:gd name="connsiteY13" fmla="*/ 0 h 83820"/>
              <a:gd name="connsiteX0" fmla="*/ 0 w 2864516"/>
              <a:gd name="connsiteY0" fmla="*/ 0 h 83820"/>
              <a:gd name="connsiteX1" fmla="*/ 38100 w 2864516"/>
              <a:gd name="connsiteY1" fmla="*/ 27940 h 83820"/>
              <a:gd name="connsiteX2" fmla="*/ 78740 w 2864516"/>
              <a:gd name="connsiteY2" fmla="*/ 43180 h 83820"/>
              <a:gd name="connsiteX3" fmla="*/ 106680 w 2864516"/>
              <a:gd name="connsiteY3" fmla="*/ 68580 h 83820"/>
              <a:gd name="connsiteX4" fmla="*/ 121920 w 2864516"/>
              <a:gd name="connsiteY4" fmla="*/ 71120 h 83820"/>
              <a:gd name="connsiteX5" fmla="*/ 144780 w 2864516"/>
              <a:gd name="connsiteY5" fmla="*/ 81280 h 83820"/>
              <a:gd name="connsiteX6" fmla="*/ 2672080 w 2864516"/>
              <a:gd name="connsiteY6" fmla="*/ 83820 h 83820"/>
              <a:gd name="connsiteX7" fmla="*/ 2705100 w 2864516"/>
              <a:gd name="connsiteY7" fmla="*/ 73660 h 83820"/>
              <a:gd name="connsiteX8" fmla="*/ 2743200 w 2864516"/>
              <a:gd name="connsiteY8" fmla="*/ 71120 h 83820"/>
              <a:gd name="connsiteX9" fmla="*/ 2776220 w 2864516"/>
              <a:gd name="connsiteY9" fmla="*/ 58420 h 83820"/>
              <a:gd name="connsiteX10" fmla="*/ 2809240 w 2864516"/>
              <a:gd name="connsiteY10" fmla="*/ 45720 h 83820"/>
              <a:gd name="connsiteX11" fmla="*/ 2829076 w 2864516"/>
              <a:gd name="connsiteY11" fmla="*/ 38100 h 83820"/>
              <a:gd name="connsiteX12" fmla="*/ 2864516 w 2864516"/>
              <a:gd name="connsiteY12" fmla="*/ 5080 h 83820"/>
              <a:gd name="connsiteX13" fmla="*/ 0 w 2864516"/>
              <a:gd name="connsiteY13" fmla="*/ 0 h 8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64516" h="83820">
                <a:moveTo>
                  <a:pt x="0" y="0"/>
                </a:moveTo>
                <a:lnTo>
                  <a:pt x="38100" y="27940"/>
                </a:lnTo>
                <a:lnTo>
                  <a:pt x="78740" y="43180"/>
                </a:lnTo>
                <a:lnTo>
                  <a:pt x="106680" y="68580"/>
                </a:lnTo>
                <a:lnTo>
                  <a:pt x="121920" y="71120"/>
                </a:lnTo>
                <a:lnTo>
                  <a:pt x="144780" y="81280"/>
                </a:lnTo>
                <a:lnTo>
                  <a:pt x="2672080" y="83820"/>
                </a:lnTo>
                <a:lnTo>
                  <a:pt x="2705100" y="73660"/>
                </a:lnTo>
                <a:lnTo>
                  <a:pt x="2743200" y="71120"/>
                </a:lnTo>
                <a:lnTo>
                  <a:pt x="2776220" y="58420"/>
                </a:lnTo>
                <a:lnTo>
                  <a:pt x="2809240" y="45720"/>
                </a:lnTo>
                <a:lnTo>
                  <a:pt x="2829076" y="38100"/>
                </a:lnTo>
                <a:lnTo>
                  <a:pt x="2864516" y="508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44DF3E5-59E1-4872-B769-F881F204F901}"/>
              </a:ext>
            </a:extLst>
          </p:cNvPr>
          <p:cNvSpPr/>
          <p:nvPr/>
        </p:nvSpPr>
        <p:spPr>
          <a:xfrm>
            <a:off x="7417595" y="4483894"/>
            <a:ext cx="2747962" cy="42863"/>
          </a:xfrm>
          <a:custGeom>
            <a:avLst/>
            <a:gdLst>
              <a:gd name="connsiteX0" fmla="*/ 0 w 2712244"/>
              <a:gd name="connsiteY0" fmla="*/ 0 h 40481"/>
              <a:gd name="connsiteX1" fmla="*/ 59531 w 2712244"/>
              <a:gd name="connsiteY1" fmla="*/ 40481 h 40481"/>
              <a:gd name="connsiteX2" fmla="*/ 119062 w 2712244"/>
              <a:gd name="connsiteY2" fmla="*/ 40481 h 40481"/>
              <a:gd name="connsiteX3" fmla="*/ 2600325 w 2712244"/>
              <a:gd name="connsiteY3" fmla="*/ 33337 h 40481"/>
              <a:gd name="connsiteX4" fmla="*/ 2643187 w 2712244"/>
              <a:gd name="connsiteY4" fmla="*/ 30956 h 40481"/>
              <a:gd name="connsiteX5" fmla="*/ 2686050 w 2712244"/>
              <a:gd name="connsiteY5" fmla="*/ 21431 h 40481"/>
              <a:gd name="connsiteX6" fmla="*/ 2712244 w 2712244"/>
              <a:gd name="connsiteY6" fmla="*/ 9525 h 40481"/>
              <a:gd name="connsiteX7" fmla="*/ 0 w 2712244"/>
              <a:gd name="connsiteY7" fmla="*/ 0 h 40481"/>
              <a:gd name="connsiteX0" fmla="*/ 0 w 2712244"/>
              <a:gd name="connsiteY0" fmla="*/ 0 h 40481"/>
              <a:gd name="connsiteX1" fmla="*/ 19050 w 2712244"/>
              <a:gd name="connsiteY1" fmla="*/ 19050 h 40481"/>
              <a:gd name="connsiteX2" fmla="*/ 59531 w 2712244"/>
              <a:gd name="connsiteY2" fmla="*/ 40481 h 40481"/>
              <a:gd name="connsiteX3" fmla="*/ 119062 w 2712244"/>
              <a:gd name="connsiteY3" fmla="*/ 40481 h 40481"/>
              <a:gd name="connsiteX4" fmla="*/ 2600325 w 2712244"/>
              <a:gd name="connsiteY4" fmla="*/ 33337 h 40481"/>
              <a:gd name="connsiteX5" fmla="*/ 2643187 w 2712244"/>
              <a:gd name="connsiteY5" fmla="*/ 30956 h 40481"/>
              <a:gd name="connsiteX6" fmla="*/ 2686050 w 2712244"/>
              <a:gd name="connsiteY6" fmla="*/ 21431 h 40481"/>
              <a:gd name="connsiteX7" fmla="*/ 2712244 w 2712244"/>
              <a:gd name="connsiteY7" fmla="*/ 9525 h 40481"/>
              <a:gd name="connsiteX8" fmla="*/ 0 w 2712244"/>
              <a:gd name="connsiteY8" fmla="*/ 0 h 40481"/>
              <a:gd name="connsiteX0" fmla="*/ 0 w 2712244"/>
              <a:gd name="connsiteY0" fmla="*/ 0 h 40481"/>
              <a:gd name="connsiteX1" fmla="*/ 19050 w 2712244"/>
              <a:gd name="connsiteY1" fmla="*/ 23812 h 40481"/>
              <a:gd name="connsiteX2" fmla="*/ 59531 w 2712244"/>
              <a:gd name="connsiteY2" fmla="*/ 40481 h 40481"/>
              <a:gd name="connsiteX3" fmla="*/ 119062 w 2712244"/>
              <a:gd name="connsiteY3" fmla="*/ 40481 h 40481"/>
              <a:gd name="connsiteX4" fmla="*/ 2600325 w 2712244"/>
              <a:gd name="connsiteY4" fmla="*/ 33337 h 40481"/>
              <a:gd name="connsiteX5" fmla="*/ 2643187 w 2712244"/>
              <a:gd name="connsiteY5" fmla="*/ 30956 h 40481"/>
              <a:gd name="connsiteX6" fmla="*/ 2686050 w 2712244"/>
              <a:gd name="connsiteY6" fmla="*/ 21431 h 40481"/>
              <a:gd name="connsiteX7" fmla="*/ 2712244 w 2712244"/>
              <a:gd name="connsiteY7" fmla="*/ 9525 h 40481"/>
              <a:gd name="connsiteX8" fmla="*/ 0 w 2712244"/>
              <a:gd name="connsiteY8" fmla="*/ 0 h 40481"/>
              <a:gd name="connsiteX0" fmla="*/ 0 w 2712244"/>
              <a:gd name="connsiteY0" fmla="*/ 0 h 40481"/>
              <a:gd name="connsiteX1" fmla="*/ 19050 w 2712244"/>
              <a:gd name="connsiteY1" fmla="*/ 23812 h 40481"/>
              <a:gd name="connsiteX2" fmla="*/ 59531 w 2712244"/>
              <a:gd name="connsiteY2" fmla="*/ 40481 h 40481"/>
              <a:gd name="connsiteX3" fmla="*/ 102394 w 2712244"/>
              <a:gd name="connsiteY3" fmla="*/ 40481 h 40481"/>
              <a:gd name="connsiteX4" fmla="*/ 2600325 w 2712244"/>
              <a:gd name="connsiteY4" fmla="*/ 33337 h 40481"/>
              <a:gd name="connsiteX5" fmla="*/ 2643187 w 2712244"/>
              <a:gd name="connsiteY5" fmla="*/ 30956 h 40481"/>
              <a:gd name="connsiteX6" fmla="*/ 2686050 w 2712244"/>
              <a:gd name="connsiteY6" fmla="*/ 21431 h 40481"/>
              <a:gd name="connsiteX7" fmla="*/ 2712244 w 2712244"/>
              <a:gd name="connsiteY7" fmla="*/ 9525 h 40481"/>
              <a:gd name="connsiteX8" fmla="*/ 0 w 2712244"/>
              <a:gd name="connsiteY8" fmla="*/ 0 h 40481"/>
              <a:gd name="connsiteX0" fmla="*/ 0 w 2712244"/>
              <a:gd name="connsiteY0" fmla="*/ 0 h 42862"/>
              <a:gd name="connsiteX1" fmla="*/ 19050 w 2712244"/>
              <a:gd name="connsiteY1" fmla="*/ 23812 h 42862"/>
              <a:gd name="connsiteX2" fmla="*/ 59531 w 2712244"/>
              <a:gd name="connsiteY2" fmla="*/ 40481 h 42862"/>
              <a:gd name="connsiteX3" fmla="*/ 102394 w 2712244"/>
              <a:gd name="connsiteY3" fmla="*/ 40481 h 42862"/>
              <a:gd name="connsiteX4" fmla="*/ 2600325 w 2712244"/>
              <a:gd name="connsiteY4" fmla="*/ 42862 h 42862"/>
              <a:gd name="connsiteX5" fmla="*/ 2643187 w 2712244"/>
              <a:gd name="connsiteY5" fmla="*/ 30956 h 42862"/>
              <a:gd name="connsiteX6" fmla="*/ 2686050 w 2712244"/>
              <a:gd name="connsiteY6" fmla="*/ 21431 h 42862"/>
              <a:gd name="connsiteX7" fmla="*/ 2712244 w 2712244"/>
              <a:gd name="connsiteY7" fmla="*/ 9525 h 42862"/>
              <a:gd name="connsiteX8" fmla="*/ 0 w 2712244"/>
              <a:gd name="connsiteY8" fmla="*/ 0 h 42862"/>
              <a:gd name="connsiteX0" fmla="*/ 0 w 2712244"/>
              <a:gd name="connsiteY0" fmla="*/ 0 h 42862"/>
              <a:gd name="connsiteX1" fmla="*/ 19050 w 2712244"/>
              <a:gd name="connsiteY1" fmla="*/ 23812 h 42862"/>
              <a:gd name="connsiteX2" fmla="*/ 59531 w 2712244"/>
              <a:gd name="connsiteY2" fmla="*/ 40481 h 42862"/>
              <a:gd name="connsiteX3" fmla="*/ 102394 w 2712244"/>
              <a:gd name="connsiteY3" fmla="*/ 40481 h 42862"/>
              <a:gd name="connsiteX4" fmla="*/ 2600325 w 2712244"/>
              <a:gd name="connsiteY4" fmla="*/ 42862 h 42862"/>
              <a:gd name="connsiteX5" fmla="*/ 2647950 w 2712244"/>
              <a:gd name="connsiteY5" fmla="*/ 30956 h 42862"/>
              <a:gd name="connsiteX6" fmla="*/ 2686050 w 2712244"/>
              <a:gd name="connsiteY6" fmla="*/ 21431 h 42862"/>
              <a:gd name="connsiteX7" fmla="*/ 2712244 w 2712244"/>
              <a:gd name="connsiteY7" fmla="*/ 9525 h 42862"/>
              <a:gd name="connsiteX8" fmla="*/ 0 w 2712244"/>
              <a:gd name="connsiteY8" fmla="*/ 0 h 42862"/>
              <a:gd name="connsiteX0" fmla="*/ 0 w 2717007"/>
              <a:gd name="connsiteY0" fmla="*/ 0 h 42862"/>
              <a:gd name="connsiteX1" fmla="*/ 19050 w 2717007"/>
              <a:gd name="connsiteY1" fmla="*/ 23812 h 42862"/>
              <a:gd name="connsiteX2" fmla="*/ 59531 w 2717007"/>
              <a:gd name="connsiteY2" fmla="*/ 40481 h 42862"/>
              <a:gd name="connsiteX3" fmla="*/ 102394 w 2717007"/>
              <a:gd name="connsiteY3" fmla="*/ 40481 h 42862"/>
              <a:gd name="connsiteX4" fmla="*/ 2600325 w 2717007"/>
              <a:gd name="connsiteY4" fmla="*/ 42862 h 42862"/>
              <a:gd name="connsiteX5" fmla="*/ 2647950 w 2717007"/>
              <a:gd name="connsiteY5" fmla="*/ 30956 h 42862"/>
              <a:gd name="connsiteX6" fmla="*/ 2686050 w 2717007"/>
              <a:gd name="connsiteY6" fmla="*/ 21431 h 42862"/>
              <a:gd name="connsiteX7" fmla="*/ 2717007 w 2717007"/>
              <a:gd name="connsiteY7" fmla="*/ 9525 h 42862"/>
              <a:gd name="connsiteX8" fmla="*/ 0 w 2717007"/>
              <a:gd name="connsiteY8" fmla="*/ 0 h 42862"/>
              <a:gd name="connsiteX0" fmla="*/ 0 w 2717007"/>
              <a:gd name="connsiteY0" fmla="*/ 0 h 42862"/>
              <a:gd name="connsiteX1" fmla="*/ 19050 w 2717007"/>
              <a:gd name="connsiteY1" fmla="*/ 23812 h 42862"/>
              <a:gd name="connsiteX2" fmla="*/ 59531 w 2717007"/>
              <a:gd name="connsiteY2" fmla="*/ 40481 h 42862"/>
              <a:gd name="connsiteX3" fmla="*/ 102394 w 2717007"/>
              <a:gd name="connsiteY3" fmla="*/ 40481 h 42862"/>
              <a:gd name="connsiteX4" fmla="*/ 2600325 w 2717007"/>
              <a:gd name="connsiteY4" fmla="*/ 42862 h 42862"/>
              <a:gd name="connsiteX5" fmla="*/ 2647950 w 2717007"/>
              <a:gd name="connsiteY5" fmla="*/ 30956 h 42862"/>
              <a:gd name="connsiteX6" fmla="*/ 2686050 w 2717007"/>
              <a:gd name="connsiteY6" fmla="*/ 21431 h 42862"/>
              <a:gd name="connsiteX7" fmla="*/ 2717007 w 2717007"/>
              <a:gd name="connsiteY7" fmla="*/ 9525 h 42862"/>
              <a:gd name="connsiteX8" fmla="*/ 2590800 w 2717007"/>
              <a:gd name="connsiteY8" fmla="*/ 7143 h 42862"/>
              <a:gd name="connsiteX9" fmla="*/ 0 w 2717007"/>
              <a:gd name="connsiteY9" fmla="*/ 0 h 42862"/>
              <a:gd name="connsiteX0" fmla="*/ 0 w 2747962"/>
              <a:gd name="connsiteY0" fmla="*/ 1 h 42863"/>
              <a:gd name="connsiteX1" fmla="*/ 19050 w 2747962"/>
              <a:gd name="connsiteY1" fmla="*/ 23813 h 42863"/>
              <a:gd name="connsiteX2" fmla="*/ 59531 w 2747962"/>
              <a:gd name="connsiteY2" fmla="*/ 40482 h 42863"/>
              <a:gd name="connsiteX3" fmla="*/ 102394 w 2747962"/>
              <a:gd name="connsiteY3" fmla="*/ 40482 h 42863"/>
              <a:gd name="connsiteX4" fmla="*/ 2600325 w 2747962"/>
              <a:gd name="connsiteY4" fmla="*/ 42863 h 42863"/>
              <a:gd name="connsiteX5" fmla="*/ 2647950 w 2747962"/>
              <a:gd name="connsiteY5" fmla="*/ 30957 h 42863"/>
              <a:gd name="connsiteX6" fmla="*/ 2686050 w 2747962"/>
              <a:gd name="connsiteY6" fmla="*/ 21432 h 42863"/>
              <a:gd name="connsiteX7" fmla="*/ 2717007 w 2747962"/>
              <a:gd name="connsiteY7" fmla="*/ 9526 h 42863"/>
              <a:gd name="connsiteX8" fmla="*/ 2747962 w 2747962"/>
              <a:gd name="connsiteY8" fmla="*/ 0 h 42863"/>
              <a:gd name="connsiteX9" fmla="*/ 0 w 2747962"/>
              <a:gd name="connsiteY9" fmla="*/ 1 h 4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7962" h="42863">
                <a:moveTo>
                  <a:pt x="0" y="1"/>
                </a:moveTo>
                <a:lnTo>
                  <a:pt x="19050" y="23813"/>
                </a:lnTo>
                <a:lnTo>
                  <a:pt x="59531" y="40482"/>
                </a:lnTo>
                <a:lnTo>
                  <a:pt x="102394" y="40482"/>
                </a:lnTo>
                <a:lnTo>
                  <a:pt x="2600325" y="42863"/>
                </a:lnTo>
                <a:lnTo>
                  <a:pt x="2647950" y="30957"/>
                </a:lnTo>
                <a:lnTo>
                  <a:pt x="2686050" y="21432"/>
                </a:lnTo>
                <a:lnTo>
                  <a:pt x="2717007" y="9526"/>
                </a:lnTo>
                <a:lnTo>
                  <a:pt x="2747962" y="0"/>
                </a:lnTo>
                <a:lnTo>
                  <a:pt x="0" y="1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E34E94-F397-437B-8F1A-A074169CBECC}"/>
              </a:ext>
            </a:extLst>
          </p:cNvPr>
          <p:cNvSpPr/>
          <p:nvPr/>
        </p:nvSpPr>
        <p:spPr>
          <a:xfrm>
            <a:off x="7243796" y="4357568"/>
            <a:ext cx="47781" cy="188369"/>
          </a:xfrm>
          <a:prstGeom prst="rect">
            <a:avLst/>
          </a:prstGeom>
          <a:noFill/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714E308-89F8-4C43-895B-BD9F2944DEFB}"/>
              </a:ext>
            </a:extLst>
          </p:cNvPr>
          <p:cNvSpPr/>
          <p:nvPr/>
        </p:nvSpPr>
        <p:spPr>
          <a:xfrm rot="275680">
            <a:off x="4623214" y="4386897"/>
            <a:ext cx="2631165" cy="51427"/>
          </a:xfrm>
          <a:prstGeom prst="rect">
            <a:avLst/>
          </a:prstGeom>
          <a:noFill/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Circular 43">
            <a:extLst>
              <a:ext uri="{FF2B5EF4-FFF2-40B4-BE49-F238E27FC236}">
                <a16:creationId xmlns:a16="http://schemas.microsoft.com/office/drawing/2014/main" id="{7E8DCCC9-4AC0-4F78-8CDD-73F83F93687F}"/>
              </a:ext>
            </a:extLst>
          </p:cNvPr>
          <p:cNvSpPr/>
          <p:nvPr/>
        </p:nvSpPr>
        <p:spPr>
          <a:xfrm rot="16200000">
            <a:off x="4467888" y="4176815"/>
            <a:ext cx="151141" cy="162313"/>
          </a:xfrm>
          <a:custGeom>
            <a:avLst/>
            <a:gdLst>
              <a:gd name="connsiteX0" fmla="*/ 21 w 978408"/>
              <a:gd name="connsiteY0" fmla="*/ 484648 h 978408"/>
              <a:gd name="connsiteX1" fmla="*/ 460306 w 978408"/>
              <a:gd name="connsiteY1" fmla="*/ 855 h 978408"/>
              <a:gd name="connsiteX2" fmla="*/ 460306 w 978408"/>
              <a:gd name="connsiteY2" fmla="*/ 854 h 978408"/>
              <a:gd name="connsiteX3" fmla="*/ 477433 w 978408"/>
              <a:gd name="connsiteY3" fmla="*/ 122490 h 978408"/>
              <a:gd name="connsiteX4" fmla="*/ 468160 w 978408"/>
              <a:gd name="connsiteY4" fmla="*/ 245509 h 978408"/>
              <a:gd name="connsiteX5" fmla="*/ 468160 w 978408"/>
              <a:gd name="connsiteY5" fmla="*/ 245509 h 978408"/>
              <a:gd name="connsiteX6" fmla="*/ 244613 w 978408"/>
              <a:gd name="connsiteY6" fmla="*/ 486926 h 978408"/>
              <a:gd name="connsiteX7" fmla="*/ 21 w 978408"/>
              <a:gd name="connsiteY7" fmla="*/ 484648 h 978408"/>
              <a:gd name="connsiteX0" fmla="*/ 0 w 468139"/>
              <a:gd name="connsiteY0" fmla="*/ 483794 h 486072"/>
              <a:gd name="connsiteX1" fmla="*/ 460285 w 468139"/>
              <a:gd name="connsiteY1" fmla="*/ 1 h 486072"/>
              <a:gd name="connsiteX2" fmla="*/ 460285 w 468139"/>
              <a:gd name="connsiteY2" fmla="*/ 0 h 486072"/>
              <a:gd name="connsiteX3" fmla="*/ 468139 w 468139"/>
              <a:gd name="connsiteY3" fmla="*/ 244655 h 486072"/>
              <a:gd name="connsiteX4" fmla="*/ 468139 w 468139"/>
              <a:gd name="connsiteY4" fmla="*/ 244655 h 486072"/>
              <a:gd name="connsiteX5" fmla="*/ 244592 w 468139"/>
              <a:gd name="connsiteY5" fmla="*/ 486072 h 486072"/>
              <a:gd name="connsiteX6" fmla="*/ 0 w 468139"/>
              <a:gd name="connsiteY6" fmla="*/ 483794 h 486072"/>
              <a:gd name="connsiteX0" fmla="*/ 0 w 486485"/>
              <a:gd name="connsiteY0" fmla="*/ 489034 h 491312"/>
              <a:gd name="connsiteX1" fmla="*/ 460285 w 486485"/>
              <a:gd name="connsiteY1" fmla="*/ 5241 h 491312"/>
              <a:gd name="connsiteX2" fmla="*/ 486485 w 486485"/>
              <a:gd name="connsiteY2" fmla="*/ 0 h 491312"/>
              <a:gd name="connsiteX3" fmla="*/ 468139 w 486485"/>
              <a:gd name="connsiteY3" fmla="*/ 249895 h 491312"/>
              <a:gd name="connsiteX4" fmla="*/ 468139 w 486485"/>
              <a:gd name="connsiteY4" fmla="*/ 249895 h 491312"/>
              <a:gd name="connsiteX5" fmla="*/ 244592 w 486485"/>
              <a:gd name="connsiteY5" fmla="*/ 491312 h 491312"/>
              <a:gd name="connsiteX6" fmla="*/ 0 w 486485"/>
              <a:gd name="connsiteY6" fmla="*/ 489034 h 491312"/>
              <a:gd name="connsiteX0" fmla="*/ 0 w 486485"/>
              <a:gd name="connsiteY0" fmla="*/ 489034 h 491312"/>
              <a:gd name="connsiteX1" fmla="*/ 460285 w 486485"/>
              <a:gd name="connsiteY1" fmla="*/ 5241 h 491312"/>
              <a:gd name="connsiteX2" fmla="*/ 486485 w 486485"/>
              <a:gd name="connsiteY2" fmla="*/ 0 h 491312"/>
              <a:gd name="connsiteX3" fmla="*/ 468139 w 486485"/>
              <a:gd name="connsiteY3" fmla="*/ 249895 h 491312"/>
              <a:gd name="connsiteX4" fmla="*/ 486479 w 486485"/>
              <a:gd name="connsiteY4" fmla="*/ 249895 h 491312"/>
              <a:gd name="connsiteX5" fmla="*/ 244592 w 486485"/>
              <a:gd name="connsiteY5" fmla="*/ 491312 h 491312"/>
              <a:gd name="connsiteX6" fmla="*/ 0 w 486485"/>
              <a:gd name="connsiteY6" fmla="*/ 489034 h 491312"/>
              <a:gd name="connsiteX0" fmla="*/ 0 w 486485"/>
              <a:gd name="connsiteY0" fmla="*/ 489034 h 489034"/>
              <a:gd name="connsiteX1" fmla="*/ 460285 w 486485"/>
              <a:gd name="connsiteY1" fmla="*/ 5241 h 489034"/>
              <a:gd name="connsiteX2" fmla="*/ 486485 w 486485"/>
              <a:gd name="connsiteY2" fmla="*/ 0 h 489034"/>
              <a:gd name="connsiteX3" fmla="*/ 468139 w 486485"/>
              <a:gd name="connsiteY3" fmla="*/ 249895 h 489034"/>
              <a:gd name="connsiteX4" fmla="*/ 486479 w 486485"/>
              <a:gd name="connsiteY4" fmla="*/ 249895 h 489034"/>
              <a:gd name="connsiteX5" fmla="*/ 241972 w 486485"/>
              <a:gd name="connsiteY5" fmla="*/ 488692 h 489034"/>
              <a:gd name="connsiteX6" fmla="*/ 0 w 486485"/>
              <a:gd name="connsiteY6" fmla="*/ 489034 h 489034"/>
              <a:gd name="connsiteX0" fmla="*/ 0 w 486485"/>
              <a:gd name="connsiteY0" fmla="*/ 489034 h 494336"/>
              <a:gd name="connsiteX1" fmla="*/ 460285 w 486485"/>
              <a:gd name="connsiteY1" fmla="*/ 5241 h 494336"/>
              <a:gd name="connsiteX2" fmla="*/ 486485 w 486485"/>
              <a:gd name="connsiteY2" fmla="*/ 0 h 494336"/>
              <a:gd name="connsiteX3" fmla="*/ 468139 w 486485"/>
              <a:gd name="connsiteY3" fmla="*/ 249895 h 494336"/>
              <a:gd name="connsiteX4" fmla="*/ 486479 w 486485"/>
              <a:gd name="connsiteY4" fmla="*/ 249895 h 494336"/>
              <a:gd name="connsiteX5" fmla="*/ 241972 w 486485"/>
              <a:gd name="connsiteY5" fmla="*/ 488692 h 494336"/>
              <a:gd name="connsiteX6" fmla="*/ 209583 w 486485"/>
              <a:gd name="connsiteY6" fmla="*/ 494336 h 494336"/>
              <a:gd name="connsiteX7" fmla="*/ 0 w 486485"/>
              <a:gd name="connsiteY7" fmla="*/ 489034 h 494336"/>
              <a:gd name="connsiteX0" fmla="*/ 0 w 486485"/>
              <a:gd name="connsiteY0" fmla="*/ 489034 h 612239"/>
              <a:gd name="connsiteX1" fmla="*/ 460285 w 486485"/>
              <a:gd name="connsiteY1" fmla="*/ 5241 h 612239"/>
              <a:gd name="connsiteX2" fmla="*/ 486485 w 486485"/>
              <a:gd name="connsiteY2" fmla="*/ 0 h 612239"/>
              <a:gd name="connsiteX3" fmla="*/ 468139 w 486485"/>
              <a:gd name="connsiteY3" fmla="*/ 249895 h 612239"/>
              <a:gd name="connsiteX4" fmla="*/ 486479 w 486485"/>
              <a:gd name="connsiteY4" fmla="*/ 249895 h 612239"/>
              <a:gd name="connsiteX5" fmla="*/ 241972 w 486485"/>
              <a:gd name="connsiteY5" fmla="*/ 488692 h 612239"/>
              <a:gd name="connsiteX6" fmla="*/ 241024 w 486485"/>
              <a:gd name="connsiteY6" fmla="*/ 612239 h 612239"/>
              <a:gd name="connsiteX7" fmla="*/ 0 w 486485"/>
              <a:gd name="connsiteY7" fmla="*/ 489034 h 612239"/>
              <a:gd name="connsiteX0" fmla="*/ 0 w 486485"/>
              <a:gd name="connsiteY0" fmla="*/ 489034 h 612239"/>
              <a:gd name="connsiteX1" fmla="*/ 460285 w 486485"/>
              <a:gd name="connsiteY1" fmla="*/ 5241 h 612239"/>
              <a:gd name="connsiteX2" fmla="*/ 486485 w 486485"/>
              <a:gd name="connsiteY2" fmla="*/ 0 h 612239"/>
              <a:gd name="connsiteX3" fmla="*/ 468139 w 486485"/>
              <a:gd name="connsiteY3" fmla="*/ 249895 h 612239"/>
              <a:gd name="connsiteX4" fmla="*/ 486479 w 486485"/>
              <a:gd name="connsiteY4" fmla="*/ 249895 h 612239"/>
              <a:gd name="connsiteX5" fmla="*/ 241972 w 486485"/>
              <a:gd name="connsiteY5" fmla="*/ 488692 h 612239"/>
              <a:gd name="connsiteX6" fmla="*/ 241024 w 486485"/>
              <a:gd name="connsiteY6" fmla="*/ 612239 h 612239"/>
              <a:gd name="connsiteX7" fmla="*/ 31419 w 486485"/>
              <a:gd name="connsiteY7" fmla="*/ 507437 h 612239"/>
              <a:gd name="connsiteX8" fmla="*/ 0 w 486485"/>
              <a:gd name="connsiteY8" fmla="*/ 489034 h 612239"/>
              <a:gd name="connsiteX0" fmla="*/ 2641 w 489126"/>
              <a:gd name="connsiteY0" fmla="*/ 489034 h 622719"/>
              <a:gd name="connsiteX1" fmla="*/ 462926 w 489126"/>
              <a:gd name="connsiteY1" fmla="*/ 5241 h 622719"/>
              <a:gd name="connsiteX2" fmla="*/ 489126 w 489126"/>
              <a:gd name="connsiteY2" fmla="*/ 0 h 622719"/>
              <a:gd name="connsiteX3" fmla="*/ 470780 w 489126"/>
              <a:gd name="connsiteY3" fmla="*/ 249895 h 622719"/>
              <a:gd name="connsiteX4" fmla="*/ 489120 w 489126"/>
              <a:gd name="connsiteY4" fmla="*/ 249895 h 622719"/>
              <a:gd name="connsiteX5" fmla="*/ 244613 w 489126"/>
              <a:gd name="connsiteY5" fmla="*/ 488692 h 622719"/>
              <a:gd name="connsiteX6" fmla="*/ 243665 w 489126"/>
              <a:gd name="connsiteY6" fmla="*/ 612239 h 622719"/>
              <a:gd name="connsiteX7" fmla="*/ 0 w 489126"/>
              <a:gd name="connsiteY7" fmla="*/ 622719 h 622719"/>
              <a:gd name="connsiteX8" fmla="*/ 2641 w 489126"/>
              <a:gd name="connsiteY8" fmla="*/ 489034 h 622719"/>
              <a:gd name="connsiteX0" fmla="*/ 5261 w 491746"/>
              <a:gd name="connsiteY0" fmla="*/ 489034 h 703941"/>
              <a:gd name="connsiteX1" fmla="*/ 465546 w 491746"/>
              <a:gd name="connsiteY1" fmla="*/ 5241 h 703941"/>
              <a:gd name="connsiteX2" fmla="*/ 491746 w 491746"/>
              <a:gd name="connsiteY2" fmla="*/ 0 h 703941"/>
              <a:gd name="connsiteX3" fmla="*/ 473400 w 491746"/>
              <a:gd name="connsiteY3" fmla="*/ 249895 h 703941"/>
              <a:gd name="connsiteX4" fmla="*/ 491740 w 491746"/>
              <a:gd name="connsiteY4" fmla="*/ 249895 h 703941"/>
              <a:gd name="connsiteX5" fmla="*/ 247233 w 491746"/>
              <a:gd name="connsiteY5" fmla="*/ 488692 h 703941"/>
              <a:gd name="connsiteX6" fmla="*/ 246285 w 491746"/>
              <a:gd name="connsiteY6" fmla="*/ 612239 h 703941"/>
              <a:gd name="connsiteX7" fmla="*/ 0 w 491746"/>
              <a:gd name="connsiteY7" fmla="*/ 703941 h 703941"/>
              <a:gd name="connsiteX8" fmla="*/ 5261 w 491746"/>
              <a:gd name="connsiteY8" fmla="*/ 489034 h 703941"/>
              <a:gd name="connsiteX0" fmla="*/ 5261 w 491746"/>
              <a:gd name="connsiteY0" fmla="*/ 489034 h 706561"/>
              <a:gd name="connsiteX1" fmla="*/ 465546 w 491746"/>
              <a:gd name="connsiteY1" fmla="*/ 5241 h 706561"/>
              <a:gd name="connsiteX2" fmla="*/ 491746 w 491746"/>
              <a:gd name="connsiteY2" fmla="*/ 0 h 706561"/>
              <a:gd name="connsiteX3" fmla="*/ 473400 w 491746"/>
              <a:gd name="connsiteY3" fmla="*/ 249895 h 706561"/>
              <a:gd name="connsiteX4" fmla="*/ 491740 w 491746"/>
              <a:gd name="connsiteY4" fmla="*/ 249895 h 706561"/>
              <a:gd name="connsiteX5" fmla="*/ 247233 w 491746"/>
              <a:gd name="connsiteY5" fmla="*/ 488692 h 706561"/>
              <a:gd name="connsiteX6" fmla="*/ 246285 w 491746"/>
              <a:gd name="connsiteY6" fmla="*/ 706561 h 706561"/>
              <a:gd name="connsiteX7" fmla="*/ 0 w 491746"/>
              <a:gd name="connsiteY7" fmla="*/ 703941 h 706561"/>
              <a:gd name="connsiteX8" fmla="*/ 5261 w 491746"/>
              <a:gd name="connsiteY8" fmla="*/ 489034 h 706561"/>
              <a:gd name="connsiteX0" fmla="*/ 5261 w 491746"/>
              <a:gd name="connsiteY0" fmla="*/ 489034 h 706561"/>
              <a:gd name="connsiteX1" fmla="*/ 465546 w 491746"/>
              <a:gd name="connsiteY1" fmla="*/ 5241 h 706561"/>
              <a:gd name="connsiteX2" fmla="*/ 491746 w 491746"/>
              <a:gd name="connsiteY2" fmla="*/ 0 h 706561"/>
              <a:gd name="connsiteX3" fmla="*/ 482090 w 491746"/>
              <a:gd name="connsiteY3" fmla="*/ 164209 h 706561"/>
              <a:gd name="connsiteX4" fmla="*/ 473400 w 491746"/>
              <a:gd name="connsiteY4" fmla="*/ 249895 h 706561"/>
              <a:gd name="connsiteX5" fmla="*/ 491740 w 491746"/>
              <a:gd name="connsiteY5" fmla="*/ 249895 h 706561"/>
              <a:gd name="connsiteX6" fmla="*/ 247233 w 491746"/>
              <a:gd name="connsiteY6" fmla="*/ 488692 h 706561"/>
              <a:gd name="connsiteX7" fmla="*/ 246285 w 491746"/>
              <a:gd name="connsiteY7" fmla="*/ 706561 h 706561"/>
              <a:gd name="connsiteX8" fmla="*/ 0 w 491746"/>
              <a:gd name="connsiteY8" fmla="*/ 703941 h 706561"/>
              <a:gd name="connsiteX9" fmla="*/ 5261 w 491746"/>
              <a:gd name="connsiteY9" fmla="*/ 489034 h 706561"/>
              <a:gd name="connsiteX0" fmla="*/ 5261 w 647154"/>
              <a:gd name="connsiteY0" fmla="*/ 489034 h 706561"/>
              <a:gd name="connsiteX1" fmla="*/ 465546 w 647154"/>
              <a:gd name="connsiteY1" fmla="*/ 5241 h 706561"/>
              <a:gd name="connsiteX2" fmla="*/ 491746 w 647154"/>
              <a:gd name="connsiteY2" fmla="*/ 0 h 706561"/>
              <a:gd name="connsiteX3" fmla="*/ 647154 w 647154"/>
              <a:gd name="connsiteY3" fmla="*/ 253291 h 706561"/>
              <a:gd name="connsiteX4" fmla="*/ 473400 w 647154"/>
              <a:gd name="connsiteY4" fmla="*/ 249895 h 706561"/>
              <a:gd name="connsiteX5" fmla="*/ 491740 w 647154"/>
              <a:gd name="connsiteY5" fmla="*/ 249895 h 706561"/>
              <a:gd name="connsiteX6" fmla="*/ 247233 w 647154"/>
              <a:gd name="connsiteY6" fmla="*/ 488692 h 706561"/>
              <a:gd name="connsiteX7" fmla="*/ 246285 w 647154"/>
              <a:gd name="connsiteY7" fmla="*/ 706561 h 706561"/>
              <a:gd name="connsiteX8" fmla="*/ 0 w 647154"/>
              <a:gd name="connsiteY8" fmla="*/ 703941 h 706561"/>
              <a:gd name="connsiteX9" fmla="*/ 5261 w 647154"/>
              <a:gd name="connsiteY9" fmla="*/ 489034 h 706561"/>
              <a:gd name="connsiteX0" fmla="*/ 5261 w 647154"/>
              <a:gd name="connsiteY0" fmla="*/ 489034 h 706561"/>
              <a:gd name="connsiteX1" fmla="*/ 465546 w 647154"/>
              <a:gd name="connsiteY1" fmla="*/ 5241 h 706561"/>
              <a:gd name="connsiteX2" fmla="*/ 491746 w 647154"/>
              <a:gd name="connsiteY2" fmla="*/ 0 h 706561"/>
              <a:gd name="connsiteX3" fmla="*/ 521391 w 647154"/>
              <a:gd name="connsiteY3" fmla="*/ 38446 h 706561"/>
              <a:gd name="connsiteX4" fmla="*/ 647154 w 647154"/>
              <a:gd name="connsiteY4" fmla="*/ 253291 h 706561"/>
              <a:gd name="connsiteX5" fmla="*/ 473400 w 647154"/>
              <a:gd name="connsiteY5" fmla="*/ 249895 h 706561"/>
              <a:gd name="connsiteX6" fmla="*/ 491740 w 647154"/>
              <a:gd name="connsiteY6" fmla="*/ 249895 h 706561"/>
              <a:gd name="connsiteX7" fmla="*/ 247233 w 647154"/>
              <a:gd name="connsiteY7" fmla="*/ 488692 h 706561"/>
              <a:gd name="connsiteX8" fmla="*/ 246285 w 647154"/>
              <a:gd name="connsiteY8" fmla="*/ 706561 h 706561"/>
              <a:gd name="connsiteX9" fmla="*/ 0 w 647154"/>
              <a:gd name="connsiteY9" fmla="*/ 703941 h 706561"/>
              <a:gd name="connsiteX10" fmla="*/ 5261 w 647154"/>
              <a:gd name="connsiteY10" fmla="*/ 489034 h 706561"/>
              <a:gd name="connsiteX0" fmla="*/ 5261 w 657634"/>
              <a:gd name="connsiteY0" fmla="*/ 489889 h 707416"/>
              <a:gd name="connsiteX1" fmla="*/ 465546 w 657634"/>
              <a:gd name="connsiteY1" fmla="*/ 6096 h 707416"/>
              <a:gd name="connsiteX2" fmla="*/ 491746 w 657634"/>
              <a:gd name="connsiteY2" fmla="*/ 855 h 707416"/>
              <a:gd name="connsiteX3" fmla="*/ 657634 w 657634"/>
              <a:gd name="connsiteY3" fmla="*/ 0 h 707416"/>
              <a:gd name="connsiteX4" fmla="*/ 647154 w 657634"/>
              <a:gd name="connsiteY4" fmla="*/ 254146 h 707416"/>
              <a:gd name="connsiteX5" fmla="*/ 473400 w 657634"/>
              <a:gd name="connsiteY5" fmla="*/ 250750 h 707416"/>
              <a:gd name="connsiteX6" fmla="*/ 491740 w 657634"/>
              <a:gd name="connsiteY6" fmla="*/ 250750 h 707416"/>
              <a:gd name="connsiteX7" fmla="*/ 247233 w 657634"/>
              <a:gd name="connsiteY7" fmla="*/ 489547 h 707416"/>
              <a:gd name="connsiteX8" fmla="*/ 246285 w 657634"/>
              <a:gd name="connsiteY8" fmla="*/ 707416 h 707416"/>
              <a:gd name="connsiteX9" fmla="*/ 0 w 657634"/>
              <a:gd name="connsiteY9" fmla="*/ 704796 h 707416"/>
              <a:gd name="connsiteX10" fmla="*/ 5261 w 657634"/>
              <a:gd name="connsiteY10" fmla="*/ 489889 h 707416"/>
              <a:gd name="connsiteX0" fmla="*/ 5261 w 657634"/>
              <a:gd name="connsiteY0" fmla="*/ 489034 h 706561"/>
              <a:gd name="connsiteX1" fmla="*/ 465546 w 657634"/>
              <a:gd name="connsiteY1" fmla="*/ 5241 h 706561"/>
              <a:gd name="connsiteX2" fmla="*/ 491746 w 657634"/>
              <a:gd name="connsiteY2" fmla="*/ 0 h 706561"/>
              <a:gd name="connsiteX3" fmla="*/ 657634 w 657634"/>
              <a:gd name="connsiteY3" fmla="*/ 9625 h 706561"/>
              <a:gd name="connsiteX4" fmla="*/ 647154 w 657634"/>
              <a:gd name="connsiteY4" fmla="*/ 253291 h 706561"/>
              <a:gd name="connsiteX5" fmla="*/ 473400 w 657634"/>
              <a:gd name="connsiteY5" fmla="*/ 249895 h 706561"/>
              <a:gd name="connsiteX6" fmla="*/ 491740 w 657634"/>
              <a:gd name="connsiteY6" fmla="*/ 249895 h 706561"/>
              <a:gd name="connsiteX7" fmla="*/ 247233 w 657634"/>
              <a:gd name="connsiteY7" fmla="*/ 488692 h 706561"/>
              <a:gd name="connsiteX8" fmla="*/ 246285 w 657634"/>
              <a:gd name="connsiteY8" fmla="*/ 706561 h 706561"/>
              <a:gd name="connsiteX9" fmla="*/ 0 w 657634"/>
              <a:gd name="connsiteY9" fmla="*/ 703941 h 706561"/>
              <a:gd name="connsiteX10" fmla="*/ 5261 w 657634"/>
              <a:gd name="connsiteY10" fmla="*/ 489034 h 706561"/>
              <a:gd name="connsiteX0" fmla="*/ 5261 w 657634"/>
              <a:gd name="connsiteY0" fmla="*/ 489034 h 706561"/>
              <a:gd name="connsiteX1" fmla="*/ 465546 w 657634"/>
              <a:gd name="connsiteY1" fmla="*/ 5241 h 706561"/>
              <a:gd name="connsiteX2" fmla="*/ 491746 w 657634"/>
              <a:gd name="connsiteY2" fmla="*/ 0 h 706561"/>
              <a:gd name="connsiteX3" fmla="*/ 657634 w 657634"/>
              <a:gd name="connsiteY3" fmla="*/ 1765 h 706561"/>
              <a:gd name="connsiteX4" fmla="*/ 647154 w 657634"/>
              <a:gd name="connsiteY4" fmla="*/ 253291 h 706561"/>
              <a:gd name="connsiteX5" fmla="*/ 473400 w 657634"/>
              <a:gd name="connsiteY5" fmla="*/ 249895 h 706561"/>
              <a:gd name="connsiteX6" fmla="*/ 491740 w 657634"/>
              <a:gd name="connsiteY6" fmla="*/ 249895 h 706561"/>
              <a:gd name="connsiteX7" fmla="*/ 247233 w 657634"/>
              <a:gd name="connsiteY7" fmla="*/ 488692 h 706561"/>
              <a:gd name="connsiteX8" fmla="*/ 246285 w 657634"/>
              <a:gd name="connsiteY8" fmla="*/ 706561 h 706561"/>
              <a:gd name="connsiteX9" fmla="*/ 0 w 657634"/>
              <a:gd name="connsiteY9" fmla="*/ 703941 h 706561"/>
              <a:gd name="connsiteX10" fmla="*/ 5261 w 657634"/>
              <a:gd name="connsiteY10" fmla="*/ 489034 h 706561"/>
              <a:gd name="connsiteX0" fmla="*/ 5261 w 657634"/>
              <a:gd name="connsiteY0" fmla="*/ 489034 h 706561"/>
              <a:gd name="connsiteX1" fmla="*/ 465546 w 657634"/>
              <a:gd name="connsiteY1" fmla="*/ 5241 h 706561"/>
              <a:gd name="connsiteX2" fmla="*/ 491746 w 657634"/>
              <a:gd name="connsiteY2" fmla="*/ 0 h 706561"/>
              <a:gd name="connsiteX3" fmla="*/ 657634 w 657634"/>
              <a:gd name="connsiteY3" fmla="*/ 1765 h 706561"/>
              <a:gd name="connsiteX4" fmla="*/ 649179 w 657634"/>
              <a:gd name="connsiteY4" fmla="*/ 247546 h 706561"/>
              <a:gd name="connsiteX5" fmla="*/ 473400 w 657634"/>
              <a:gd name="connsiteY5" fmla="*/ 249895 h 706561"/>
              <a:gd name="connsiteX6" fmla="*/ 491740 w 657634"/>
              <a:gd name="connsiteY6" fmla="*/ 249895 h 706561"/>
              <a:gd name="connsiteX7" fmla="*/ 247233 w 657634"/>
              <a:gd name="connsiteY7" fmla="*/ 488692 h 706561"/>
              <a:gd name="connsiteX8" fmla="*/ 246285 w 657634"/>
              <a:gd name="connsiteY8" fmla="*/ 706561 h 706561"/>
              <a:gd name="connsiteX9" fmla="*/ 0 w 657634"/>
              <a:gd name="connsiteY9" fmla="*/ 703941 h 706561"/>
              <a:gd name="connsiteX10" fmla="*/ 5261 w 657634"/>
              <a:gd name="connsiteY10" fmla="*/ 489034 h 706561"/>
              <a:gd name="connsiteX0" fmla="*/ 5261 w 657634"/>
              <a:gd name="connsiteY0" fmla="*/ 487269 h 704796"/>
              <a:gd name="connsiteX1" fmla="*/ 465546 w 657634"/>
              <a:gd name="connsiteY1" fmla="*/ 3476 h 704796"/>
              <a:gd name="connsiteX2" fmla="*/ 491746 w 657634"/>
              <a:gd name="connsiteY2" fmla="*/ 3980 h 704796"/>
              <a:gd name="connsiteX3" fmla="*/ 657634 w 657634"/>
              <a:gd name="connsiteY3" fmla="*/ 0 h 704796"/>
              <a:gd name="connsiteX4" fmla="*/ 649179 w 657634"/>
              <a:gd name="connsiteY4" fmla="*/ 245781 h 704796"/>
              <a:gd name="connsiteX5" fmla="*/ 473400 w 657634"/>
              <a:gd name="connsiteY5" fmla="*/ 248130 h 704796"/>
              <a:gd name="connsiteX6" fmla="*/ 491740 w 657634"/>
              <a:gd name="connsiteY6" fmla="*/ 248130 h 704796"/>
              <a:gd name="connsiteX7" fmla="*/ 247233 w 657634"/>
              <a:gd name="connsiteY7" fmla="*/ 486927 h 704796"/>
              <a:gd name="connsiteX8" fmla="*/ 246285 w 657634"/>
              <a:gd name="connsiteY8" fmla="*/ 704796 h 704796"/>
              <a:gd name="connsiteX9" fmla="*/ 0 w 657634"/>
              <a:gd name="connsiteY9" fmla="*/ 702176 h 704796"/>
              <a:gd name="connsiteX10" fmla="*/ 5261 w 657634"/>
              <a:gd name="connsiteY10" fmla="*/ 487269 h 704796"/>
              <a:gd name="connsiteX0" fmla="*/ 5261 w 657632"/>
              <a:gd name="connsiteY0" fmla="*/ 483793 h 701320"/>
              <a:gd name="connsiteX1" fmla="*/ 465546 w 657632"/>
              <a:gd name="connsiteY1" fmla="*/ 0 h 701320"/>
              <a:gd name="connsiteX2" fmla="*/ 491746 w 657632"/>
              <a:gd name="connsiteY2" fmla="*/ 504 h 701320"/>
              <a:gd name="connsiteX3" fmla="*/ 657632 w 657632"/>
              <a:gd name="connsiteY3" fmla="*/ 356 h 701320"/>
              <a:gd name="connsiteX4" fmla="*/ 649179 w 657632"/>
              <a:gd name="connsiteY4" fmla="*/ 242305 h 701320"/>
              <a:gd name="connsiteX5" fmla="*/ 473400 w 657632"/>
              <a:gd name="connsiteY5" fmla="*/ 244654 h 701320"/>
              <a:gd name="connsiteX6" fmla="*/ 491740 w 657632"/>
              <a:gd name="connsiteY6" fmla="*/ 244654 h 701320"/>
              <a:gd name="connsiteX7" fmla="*/ 247233 w 657632"/>
              <a:gd name="connsiteY7" fmla="*/ 483451 h 701320"/>
              <a:gd name="connsiteX8" fmla="*/ 246285 w 657632"/>
              <a:gd name="connsiteY8" fmla="*/ 701320 h 701320"/>
              <a:gd name="connsiteX9" fmla="*/ 0 w 657632"/>
              <a:gd name="connsiteY9" fmla="*/ 698700 h 701320"/>
              <a:gd name="connsiteX10" fmla="*/ 5261 w 657632"/>
              <a:gd name="connsiteY10" fmla="*/ 483793 h 701320"/>
              <a:gd name="connsiteX0" fmla="*/ 5261 w 657632"/>
              <a:gd name="connsiteY0" fmla="*/ 483793 h 701320"/>
              <a:gd name="connsiteX1" fmla="*/ 465546 w 657632"/>
              <a:gd name="connsiteY1" fmla="*/ 0 h 701320"/>
              <a:gd name="connsiteX2" fmla="*/ 491746 w 657632"/>
              <a:gd name="connsiteY2" fmla="*/ 504 h 701320"/>
              <a:gd name="connsiteX3" fmla="*/ 657632 w 657632"/>
              <a:gd name="connsiteY3" fmla="*/ 356 h 701320"/>
              <a:gd name="connsiteX4" fmla="*/ 649179 w 657632"/>
              <a:gd name="connsiteY4" fmla="*/ 242305 h 701320"/>
              <a:gd name="connsiteX5" fmla="*/ 473400 w 657632"/>
              <a:gd name="connsiteY5" fmla="*/ 244654 h 701320"/>
              <a:gd name="connsiteX6" fmla="*/ 491740 w 657632"/>
              <a:gd name="connsiteY6" fmla="*/ 244654 h 701320"/>
              <a:gd name="connsiteX7" fmla="*/ 247233 w 657632"/>
              <a:gd name="connsiteY7" fmla="*/ 483451 h 701320"/>
              <a:gd name="connsiteX8" fmla="*/ 240209 w 657632"/>
              <a:gd name="connsiteY8" fmla="*/ 701320 h 701320"/>
              <a:gd name="connsiteX9" fmla="*/ 0 w 657632"/>
              <a:gd name="connsiteY9" fmla="*/ 698700 h 701320"/>
              <a:gd name="connsiteX10" fmla="*/ 5261 w 657632"/>
              <a:gd name="connsiteY10" fmla="*/ 483793 h 70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7632" h="701320">
                <a:moveTo>
                  <a:pt x="5261" y="483793"/>
                </a:moveTo>
                <a:cubicBezTo>
                  <a:pt x="7657" y="226605"/>
                  <a:pt x="208796" y="15193"/>
                  <a:pt x="465546" y="0"/>
                </a:cubicBezTo>
                <a:lnTo>
                  <a:pt x="491746" y="504"/>
                </a:lnTo>
                <a:lnTo>
                  <a:pt x="657632" y="356"/>
                </a:lnTo>
                <a:lnTo>
                  <a:pt x="649179" y="242305"/>
                </a:lnTo>
                <a:lnTo>
                  <a:pt x="473400" y="244654"/>
                </a:lnTo>
                <a:lnTo>
                  <a:pt x="491740" y="244654"/>
                </a:lnTo>
                <a:cubicBezTo>
                  <a:pt x="366148" y="255500"/>
                  <a:pt x="248407" y="357397"/>
                  <a:pt x="247233" y="483451"/>
                </a:cubicBezTo>
                <a:lnTo>
                  <a:pt x="240209" y="701320"/>
                </a:lnTo>
                <a:lnTo>
                  <a:pt x="0" y="698700"/>
                </a:lnTo>
                <a:cubicBezTo>
                  <a:pt x="880" y="654138"/>
                  <a:pt x="4381" y="528355"/>
                  <a:pt x="5261" y="483793"/>
                </a:cubicBezTo>
                <a:close/>
              </a:path>
            </a:pathLst>
          </a:custGeom>
          <a:noFill/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F74A0CA-096C-46F5-8A50-DE63F08A315C}"/>
              </a:ext>
            </a:extLst>
          </p:cNvPr>
          <p:cNvSpPr/>
          <p:nvPr/>
        </p:nvSpPr>
        <p:spPr>
          <a:xfrm>
            <a:off x="4528634" y="3295421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C53CCE3-BC23-4CE2-86BD-2F5AD347084A}"/>
              </a:ext>
            </a:extLst>
          </p:cNvPr>
          <p:cNvSpPr/>
          <p:nvPr/>
        </p:nvSpPr>
        <p:spPr>
          <a:xfrm>
            <a:off x="4353773" y="3270022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AD20A05-5F7C-456D-9C88-942A17F5E45A}"/>
              </a:ext>
            </a:extLst>
          </p:cNvPr>
          <p:cNvSpPr/>
          <p:nvPr/>
        </p:nvSpPr>
        <p:spPr>
          <a:xfrm>
            <a:off x="4295486" y="3295421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5B4E0EE-9A8B-4352-BA9A-119226C17F1A}"/>
              </a:ext>
            </a:extLst>
          </p:cNvPr>
          <p:cNvSpPr/>
          <p:nvPr/>
        </p:nvSpPr>
        <p:spPr>
          <a:xfrm>
            <a:off x="4237199" y="3270022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A5B5023-76F4-4933-8E4A-3E4662BA8371}"/>
              </a:ext>
            </a:extLst>
          </p:cNvPr>
          <p:cNvSpPr/>
          <p:nvPr/>
        </p:nvSpPr>
        <p:spPr>
          <a:xfrm>
            <a:off x="4178912" y="3294758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8BC198E-15C5-4CAF-8AFB-597F6EA373D1}"/>
              </a:ext>
            </a:extLst>
          </p:cNvPr>
          <p:cNvSpPr/>
          <p:nvPr/>
        </p:nvSpPr>
        <p:spPr>
          <a:xfrm>
            <a:off x="4120625" y="3269359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AF94B49-1ECA-4C80-8E52-0599E671B8E7}"/>
              </a:ext>
            </a:extLst>
          </p:cNvPr>
          <p:cNvSpPr/>
          <p:nvPr/>
        </p:nvSpPr>
        <p:spPr>
          <a:xfrm>
            <a:off x="4062338" y="3295421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BD21379-7239-4F58-9A6A-4A2422EF96F7}"/>
              </a:ext>
            </a:extLst>
          </p:cNvPr>
          <p:cNvSpPr/>
          <p:nvPr/>
        </p:nvSpPr>
        <p:spPr>
          <a:xfrm>
            <a:off x="4004051" y="3270022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AE46E49-603B-45D9-8A20-1AE3214C93F5}"/>
              </a:ext>
            </a:extLst>
          </p:cNvPr>
          <p:cNvSpPr/>
          <p:nvPr/>
        </p:nvSpPr>
        <p:spPr>
          <a:xfrm>
            <a:off x="3945764" y="3295421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C6D690E-1D3B-4230-993E-A65F7F9AD7C6}"/>
              </a:ext>
            </a:extLst>
          </p:cNvPr>
          <p:cNvSpPr/>
          <p:nvPr/>
        </p:nvSpPr>
        <p:spPr>
          <a:xfrm>
            <a:off x="3887477" y="3270022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2EE0A26-33BD-4DA6-B6EB-E2FB08C4677B}"/>
              </a:ext>
            </a:extLst>
          </p:cNvPr>
          <p:cNvSpPr/>
          <p:nvPr/>
        </p:nvSpPr>
        <p:spPr>
          <a:xfrm>
            <a:off x="3829190" y="3294543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F1E1AD7-6E0D-4629-A2EF-B00D797DDF30}"/>
              </a:ext>
            </a:extLst>
          </p:cNvPr>
          <p:cNvSpPr/>
          <p:nvPr/>
        </p:nvSpPr>
        <p:spPr>
          <a:xfrm>
            <a:off x="3770903" y="3269144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7080C58-6A9A-406C-8691-12588F057FB9}"/>
              </a:ext>
            </a:extLst>
          </p:cNvPr>
          <p:cNvSpPr/>
          <p:nvPr/>
        </p:nvSpPr>
        <p:spPr>
          <a:xfrm>
            <a:off x="3712616" y="3296533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6366458-46FF-4A5F-9013-DED068180A57}"/>
              </a:ext>
            </a:extLst>
          </p:cNvPr>
          <p:cNvSpPr/>
          <p:nvPr/>
        </p:nvSpPr>
        <p:spPr>
          <a:xfrm>
            <a:off x="3654329" y="3267876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E4AE1BE-5516-4FC0-90F2-86ED53E9A57A}"/>
              </a:ext>
            </a:extLst>
          </p:cNvPr>
          <p:cNvSpPr/>
          <p:nvPr/>
        </p:nvSpPr>
        <p:spPr>
          <a:xfrm>
            <a:off x="3596042" y="3294660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40582F3-D555-44E7-9B76-86C56865D740}"/>
              </a:ext>
            </a:extLst>
          </p:cNvPr>
          <p:cNvSpPr/>
          <p:nvPr/>
        </p:nvSpPr>
        <p:spPr>
          <a:xfrm>
            <a:off x="3537755" y="3269261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C2DF43-8EC8-474C-AA07-8D49A9894FFE}"/>
              </a:ext>
            </a:extLst>
          </p:cNvPr>
          <p:cNvSpPr/>
          <p:nvPr/>
        </p:nvSpPr>
        <p:spPr>
          <a:xfrm>
            <a:off x="3479468" y="3294660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E3C010F-6709-449F-862A-E5C5C3E575A1}"/>
              </a:ext>
            </a:extLst>
          </p:cNvPr>
          <p:cNvSpPr/>
          <p:nvPr/>
        </p:nvSpPr>
        <p:spPr>
          <a:xfrm>
            <a:off x="3421181" y="3269261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7AC870A-681C-4076-9978-0E26DCC79519}"/>
              </a:ext>
            </a:extLst>
          </p:cNvPr>
          <p:cNvSpPr/>
          <p:nvPr/>
        </p:nvSpPr>
        <p:spPr>
          <a:xfrm>
            <a:off x="3362894" y="3294660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37CE157-9604-4748-874E-E1CD2CF061B4}"/>
              </a:ext>
            </a:extLst>
          </p:cNvPr>
          <p:cNvSpPr/>
          <p:nvPr/>
        </p:nvSpPr>
        <p:spPr>
          <a:xfrm>
            <a:off x="3304607" y="3269261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64951C5-94C5-4909-AEDA-08DA6FBB78C9}"/>
              </a:ext>
            </a:extLst>
          </p:cNvPr>
          <p:cNvSpPr/>
          <p:nvPr/>
        </p:nvSpPr>
        <p:spPr>
          <a:xfrm>
            <a:off x="3246320" y="3293782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E225503-9E18-408C-AC31-77F16876404E}"/>
              </a:ext>
            </a:extLst>
          </p:cNvPr>
          <p:cNvSpPr/>
          <p:nvPr/>
        </p:nvSpPr>
        <p:spPr>
          <a:xfrm>
            <a:off x="3188033" y="3268598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C4964EA-439C-4E11-9D58-09F6041A907A}"/>
              </a:ext>
            </a:extLst>
          </p:cNvPr>
          <p:cNvSpPr/>
          <p:nvPr/>
        </p:nvSpPr>
        <p:spPr>
          <a:xfrm>
            <a:off x="3129746" y="3294660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845CA48-E4AD-4200-98C1-7866F38F2422}"/>
              </a:ext>
            </a:extLst>
          </p:cNvPr>
          <p:cNvSpPr/>
          <p:nvPr/>
        </p:nvSpPr>
        <p:spPr>
          <a:xfrm>
            <a:off x="3071459" y="3269261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656791D-D344-4EFA-B316-B4230B59E4A9}"/>
              </a:ext>
            </a:extLst>
          </p:cNvPr>
          <p:cNvSpPr/>
          <p:nvPr/>
        </p:nvSpPr>
        <p:spPr>
          <a:xfrm>
            <a:off x="3013172" y="3294660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1A54561-7364-4D24-BBAF-F6E4D426F221}"/>
              </a:ext>
            </a:extLst>
          </p:cNvPr>
          <p:cNvSpPr/>
          <p:nvPr/>
        </p:nvSpPr>
        <p:spPr>
          <a:xfrm>
            <a:off x="2954885" y="3269261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7E51265-8A33-4CE0-B592-1DEF6E71A9E2}"/>
              </a:ext>
            </a:extLst>
          </p:cNvPr>
          <p:cNvSpPr/>
          <p:nvPr/>
        </p:nvSpPr>
        <p:spPr>
          <a:xfrm>
            <a:off x="2896598" y="3293782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C89DB7B-FD67-4978-B5F1-7BB5882DFF69}"/>
              </a:ext>
            </a:extLst>
          </p:cNvPr>
          <p:cNvSpPr/>
          <p:nvPr/>
        </p:nvSpPr>
        <p:spPr>
          <a:xfrm>
            <a:off x="2838311" y="3268383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D819943-C7EF-466D-B845-13D736BC0AE3}"/>
              </a:ext>
            </a:extLst>
          </p:cNvPr>
          <p:cNvSpPr/>
          <p:nvPr/>
        </p:nvSpPr>
        <p:spPr>
          <a:xfrm>
            <a:off x="2780024" y="3295772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09CEEF5-7EEF-4962-B3E2-A4A7E2A6FF46}"/>
              </a:ext>
            </a:extLst>
          </p:cNvPr>
          <p:cNvSpPr/>
          <p:nvPr/>
        </p:nvSpPr>
        <p:spPr>
          <a:xfrm>
            <a:off x="2721737" y="3267876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1DF3D02-C5EB-40A8-9321-B7DDFD87B4E1}"/>
              </a:ext>
            </a:extLst>
          </p:cNvPr>
          <p:cNvSpPr/>
          <p:nvPr/>
        </p:nvSpPr>
        <p:spPr>
          <a:xfrm>
            <a:off x="2662844" y="3293782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7916D2E-BDC3-4BE0-824C-3354B03ABD26}"/>
              </a:ext>
            </a:extLst>
          </p:cNvPr>
          <p:cNvSpPr/>
          <p:nvPr/>
        </p:nvSpPr>
        <p:spPr>
          <a:xfrm>
            <a:off x="2604557" y="3268383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7E7EC11-F0E3-4F0A-B715-42948FB7B2A1}"/>
              </a:ext>
            </a:extLst>
          </p:cNvPr>
          <p:cNvSpPr/>
          <p:nvPr/>
        </p:nvSpPr>
        <p:spPr>
          <a:xfrm>
            <a:off x="2546270" y="3293782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F5929E5-AF52-429C-AF20-143BD79855A1}"/>
              </a:ext>
            </a:extLst>
          </p:cNvPr>
          <p:cNvSpPr/>
          <p:nvPr/>
        </p:nvSpPr>
        <p:spPr>
          <a:xfrm>
            <a:off x="2487983" y="3268383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6F19A03-8DA3-4803-B3A9-59F9A4B26E27}"/>
              </a:ext>
            </a:extLst>
          </p:cNvPr>
          <p:cNvSpPr/>
          <p:nvPr/>
        </p:nvSpPr>
        <p:spPr>
          <a:xfrm>
            <a:off x="2429696" y="3292904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85E9229-8F72-488B-97CF-FB4CE0BD6784}"/>
              </a:ext>
            </a:extLst>
          </p:cNvPr>
          <p:cNvSpPr/>
          <p:nvPr/>
        </p:nvSpPr>
        <p:spPr>
          <a:xfrm>
            <a:off x="2371409" y="3267505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FD7D436-C4DD-4373-834B-61A567D0E533}"/>
              </a:ext>
            </a:extLst>
          </p:cNvPr>
          <p:cNvSpPr/>
          <p:nvPr/>
        </p:nvSpPr>
        <p:spPr>
          <a:xfrm>
            <a:off x="2313122" y="3294894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799481C-C8C1-4E30-9F3B-FA195E9C7718}"/>
              </a:ext>
            </a:extLst>
          </p:cNvPr>
          <p:cNvSpPr/>
          <p:nvPr/>
        </p:nvSpPr>
        <p:spPr>
          <a:xfrm>
            <a:off x="2254835" y="3266998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B7D8DBC-BD94-4EE2-B58E-A0A4010BB3E4}"/>
              </a:ext>
            </a:extLst>
          </p:cNvPr>
          <p:cNvSpPr/>
          <p:nvPr/>
        </p:nvSpPr>
        <p:spPr>
          <a:xfrm>
            <a:off x="2196245" y="3290827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66C8332-F042-4CEE-B2D1-FF855BA35D8D}"/>
              </a:ext>
            </a:extLst>
          </p:cNvPr>
          <p:cNvSpPr/>
          <p:nvPr/>
        </p:nvSpPr>
        <p:spPr>
          <a:xfrm>
            <a:off x="2137958" y="3265428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1F68D33-8F2F-4F78-BF2E-98FE9C0F74AE}"/>
              </a:ext>
            </a:extLst>
          </p:cNvPr>
          <p:cNvSpPr/>
          <p:nvPr/>
        </p:nvSpPr>
        <p:spPr>
          <a:xfrm>
            <a:off x="2079671" y="3290827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37EDDC1-965C-4B0E-B76D-3BD90C3A6476}"/>
              </a:ext>
            </a:extLst>
          </p:cNvPr>
          <p:cNvSpPr/>
          <p:nvPr/>
        </p:nvSpPr>
        <p:spPr>
          <a:xfrm>
            <a:off x="2021384" y="3265428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C048BC8-7C98-4232-8932-5FE96C87EABD}"/>
              </a:ext>
            </a:extLst>
          </p:cNvPr>
          <p:cNvSpPr/>
          <p:nvPr/>
        </p:nvSpPr>
        <p:spPr>
          <a:xfrm>
            <a:off x="1963097" y="3289949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1D578C1-1101-4DE6-BA58-FC998F5BDE44}"/>
              </a:ext>
            </a:extLst>
          </p:cNvPr>
          <p:cNvSpPr/>
          <p:nvPr/>
        </p:nvSpPr>
        <p:spPr>
          <a:xfrm>
            <a:off x="1904810" y="3264550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B36D193-2D5A-4658-9F48-85599280B0A6}"/>
              </a:ext>
            </a:extLst>
          </p:cNvPr>
          <p:cNvSpPr/>
          <p:nvPr/>
        </p:nvSpPr>
        <p:spPr>
          <a:xfrm>
            <a:off x="1846523" y="3291939"/>
            <a:ext cx="58287" cy="52626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160B36F-7A9B-4711-A372-931CCA0003E4}"/>
              </a:ext>
            </a:extLst>
          </p:cNvPr>
          <p:cNvSpPr/>
          <p:nvPr/>
        </p:nvSpPr>
        <p:spPr>
          <a:xfrm>
            <a:off x="1788236" y="3264043"/>
            <a:ext cx="58287" cy="552992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D93FEFB0-6900-4109-BEB6-DCAE20C2260F}"/>
              </a:ext>
            </a:extLst>
          </p:cNvPr>
          <p:cNvSpPr/>
          <p:nvPr/>
        </p:nvSpPr>
        <p:spPr>
          <a:xfrm>
            <a:off x="7369708" y="4306472"/>
            <a:ext cx="334767" cy="47078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279F5CB-3C36-4356-9605-2932752F1F6D}"/>
              </a:ext>
            </a:extLst>
          </p:cNvPr>
          <p:cNvSpPr/>
          <p:nvPr/>
        </p:nvSpPr>
        <p:spPr>
          <a:xfrm>
            <a:off x="7243796" y="4326417"/>
            <a:ext cx="135978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C375EDC-60BC-4FF8-A1DD-092CBDF57EBD}"/>
              </a:ext>
            </a:extLst>
          </p:cNvPr>
          <p:cNvSpPr/>
          <p:nvPr/>
        </p:nvSpPr>
        <p:spPr>
          <a:xfrm>
            <a:off x="4465623" y="3659782"/>
            <a:ext cx="58287" cy="52626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EF74993-83ED-431D-8C9C-EB7BEE01F2A8}"/>
              </a:ext>
            </a:extLst>
          </p:cNvPr>
          <p:cNvSpPr/>
          <p:nvPr/>
        </p:nvSpPr>
        <p:spPr>
          <a:xfrm>
            <a:off x="4461794" y="3656134"/>
            <a:ext cx="58795" cy="526266"/>
          </a:xfrm>
          <a:prstGeom prst="rect">
            <a:avLst/>
          </a:prstGeom>
          <a:noFill/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B0D4BE6-11CA-4C78-9FAB-E49304DA35B7}"/>
              </a:ext>
            </a:extLst>
          </p:cNvPr>
          <p:cNvSpPr/>
          <p:nvPr/>
        </p:nvSpPr>
        <p:spPr>
          <a:xfrm rot="275680">
            <a:off x="6626764" y="4467482"/>
            <a:ext cx="619568" cy="4964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871B3898-B22F-489B-97CC-224073A8A415}"/>
              </a:ext>
            </a:extLst>
          </p:cNvPr>
          <p:cNvSpPr/>
          <p:nvPr/>
        </p:nvSpPr>
        <p:spPr>
          <a:xfrm>
            <a:off x="4572000" y="3623307"/>
            <a:ext cx="203200" cy="419527"/>
          </a:xfrm>
          <a:custGeom>
            <a:avLst/>
            <a:gdLst>
              <a:gd name="connsiteX0" fmla="*/ 0 w 203200"/>
              <a:gd name="connsiteY0" fmla="*/ 419527 h 419527"/>
              <a:gd name="connsiteX1" fmla="*/ 0 w 203200"/>
              <a:gd name="connsiteY1" fmla="*/ 419527 h 419527"/>
              <a:gd name="connsiteX2" fmla="*/ 12700 w 203200"/>
              <a:gd name="connsiteY2" fmla="*/ 220561 h 419527"/>
              <a:gd name="connsiteX3" fmla="*/ 21167 w 203200"/>
              <a:gd name="connsiteY3" fmla="*/ 152827 h 419527"/>
              <a:gd name="connsiteX4" fmla="*/ 25400 w 203200"/>
              <a:gd name="connsiteY4" fmla="*/ 118961 h 419527"/>
              <a:gd name="connsiteX5" fmla="*/ 21167 w 203200"/>
              <a:gd name="connsiteY5" fmla="*/ 63927 h 419527"/>
              <a:gd name="connsiteX6" fmla="*/ 12700 w 203200"/>
              <a:gd name="connsiteY6" fmla="*/ 25827 h 419527"/>
              <a:gd name="connsiteX7" fmla="*/ 25400 w 203200"/>
              <a:gd name="connsiteY7" fmla="*/ 427 h 419527"/>
              <a:gd name="connsiteX8" fmla="*/ 63500 w 203200"/>
              <a:gd name="connsiteY8" fmla="*/ 46994 h 419527"/>
              <a:gd name="connsiteX9" fmla="*/ 93133 w 203200"/>
              <a:gd name="connsiteY9" fmla="*/ 76627 h 419527"/>
              <a:gd name="connsiteX10" fmla="*/ 114300 w 203200"/>
              <a:gd name="connsiteY10" fmla="*/ 106261 h 419527"/>
              <a:gd name="connsiteX11" fmla="*/ 135467 w 203200"/>
              <a:gd name="connsiteY11" fmla="*/ 140127 h 419527"/>
              <a:gd name="connsiteX12" fmla="*/ 148167 w 203200"/>
              <a:gd name="connsiteY12" fmla="*/ 157061 h 419527"/>
              <a:gd name="connsiteX13" fmla="*/ 156633 w 203200"/>
              <a:gd name="connsiteY13" fmla="*/ 182461 h 419527"/>
              <a:gd name="connsiteX14" fmla="*/ 194733 w 203200"/>
              <a:gd name="connsiteY14" fmla="*/ 216327 h 419527"/>
              <a:gd name="connsiteX15" fmla="*/ 203200 w 203200"/>
              <a:gd name="connsiteY15" fmla="*/ 220561 h 41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200" h="419527">
                <a:moveTo>
                  <a:pt x="0" y="419527"/>
                </a:moveTo>
                <a:lnTo>
                  <a:pt x="0" y="419527"/>
                </a:lnTo>
                <a:cubicBezTo>
                  <a:pt x="17094" y="308422"/>
                  <a:pt x="4487" y="405369"/>
                  <a:pt x="12700" y="220561"/>
                </a:cubicBezTo>
                <a:cubicBezTo>
                  <a:pt x="15555" y="156323"/>
                  <a:pt x="14813" y="194127"/>
                  <a:pt x="21167" y="152827"/>
                </a:cubicBezTo>
                <a:cubicBezTo>
                  <a:pt x="22897" y="141583"/>
                  <a:pt x="23989" y="130250"/>
                  <a:pt x="25400" y="118961"/>
                </a:cubicBezTo>
                <a:cubicBezTo>
                  <a:pt x="23989" y="100616"/>
                  <a:pt x="23199" y="82213"/>
                  <a:pt x="21167" y="63927"/>
                </a:cubicBezTo>
                <a:cubicBezTo>
                  <a:pt x="20093" y="54264"/>
                  <a:pt x="15199" y="35826"/>
                  <a:pt x="12700" y="25827"/>
                </a:cubicBezTo>
                <a:cubicBezTo>
                  <a:pt x="16933" y="17360"/>
                  <a:pt x="16662" y="-3214"/>
                  <a:pt x="25400" y="427"/>
                </a:cubicBezTo>
                <a:cubicBezTo>
                  <a:pt x="43913" y="8141"/>
                  <a:pt x="49318" y="32812"/>
                  <a:pt x="63500" y="46994"/>
                </a:cubicBezTo>
                <a:cubicBezTo>
                  <a:pt x="73378" y="56872"/>
                  <a:pt x="84752" y="65452"/>
                  <a:pt x="93133" y="76627"/>
                </a:cubicBezTo>
                <a:cubicBezTo>
                  <a:pt x="102444" y="89043"/>
                  <a:pt x="106564" y="93884"/>
                  <a:pt x="114300" y="106261"/>
                </a:cubicBezTo>
                <a:cubicBezTo>
                  <a:pt x="124193" y="122089"/>
                  <a:pt x="125791" y="126580"/>
                  <a:pt x="135467" y="140127"/>
                </a:cubicBezTo>
                <a:cubicBezTo>
                  <a:pt x="139568" y="145868"/>
                  <a:pt x="143934" y="151416"/>
                  <a:pt x="148167" y="157061"/>
                </a:cubicBezTo>
                <a:cubicBezTo>
                  <a:pt x="150989" y="165528"/>
                  <a:pt x="150322" y="176151"/>
                  <a:pt x="156633" y="182461"/>
                </a:cubicBezTo>
                <a:cubicBezTo>
                  <a:pt x="172693" y="198520"/>
                  <a:pt x="175555" y="202628"/>
                  <a:pt x="194733" y="216327"/>
                </a:cubicBezTo>
                <a:cubicBezTo>
                  <a:pt x="197301" y="218161"/>
                  <a:pt x="200378" y="219150"/>
                  <a:pt x="203200" y="220561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788ECB4-9AE3-423B-913C-4D728B477737}"/>
              </a:ext>
            </a:extLst>
          </p:cNvPr>
          <p:cNvSpPr/>
          <p:nvPr/>
        </p:nvSpPr>
        <p:spPr>
          <a:xfrm>
            <a:off x="1716511" y="3593307"/>
            <a:ext cx="2908104" cy="463944"/>
          </a:xfrm>
          <a:prstGeom prst="rect">
            <a:avLst/>
          </a:prstGeom>
          <a:solidFill>
            <a:srgbClr val="000000">
              <a:alpha val="3882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CED693-EBA8-4187-B0E5-ED06E35EC5BC}"/>
              </a:ext>
            </a:extLst>
          </p:cNvPr>
          <p:cNvCxnSpPr>
            <a:cxnSpLocks/>
          </p:cNvCxnSpPr>
          <p:nvPr/>
        </p:nvCxnSpPr>
        <p:spPr>
          <a:xfrm>
            <a:off x="1524000" y="4759569"/>
            <a:ext cx="5719796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D433C1-6391-4C5A-B018-AF08EE0E6494}"/>
              </a:ext>
            </a:extLst>
          </p:cNvPr>
          <p:cNvSpPr txBox="1"/>
          <p:nvPr/>
        </p:nvSpPr>
        <p:spPr>
          <a:xfrm>
            <a:off x="2137957" y="4879780"/>
            <a:ext cx="4282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Seasonally high-water table</a:t>
            </a:r>
          </a:p>
        </p:txBody>
      </p:sp>
    </p:spTree>
    <p:extLst>
      <p:ext uri="{BB962C8B-B14F-4D97-AF65-F5344CB8AC3E}">
        <p14:creationId xmlns:p14="http://schemas.microsoft.com/office/powerpoint/2010/main" val="71048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1" presetID="47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7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5" grpId="0" animBg="1"/>
      <p:bldP spid="117" grpId="0" animBg="1"/>
      <p:bldP spid="118" grpId="0" animBg="1"/>
      <p:bldP spid="119" grpId="0" animBg="1"/>
      <p:bldP spid="125" grpId="0" animBg="1"/>
      <p:bldP spid="123" grpId="0" animBg="1"/>
      <p:bldP spid="122" grpId="0" animBg="1"/>
      <p:bldP spid="113" grpId="0" animBg="1"/>
      <p:bldP spid="112" grpId="0" animBg="1"/>
      <p:bldP spid="111" grpId="0" animBg="1"/>
      <p:bldP spid="108" grpId="0" animBg="1"/>
      <p:bldP spid="105" grpId="0" animBg="1"/>
      <p:bldP spid="107" grpId="0" animBg="1"/>
      <p:bldP spid="18" grpId="0" animBg="1"/>
      <p:bldP spid="18" grpId="1" animBg="1"/>
      <p:bldP spid="17" grpId="0" animBg="1"/>
      <p:bldP spid="17" grpId="1" animBg="1"/>
      <p:bldP spid="19" grpId="0" animBg="1"/>
      <p:bldP spid="19" grpId="1" animBg="1"/>
      <p:bldP spid="103" grpId="0" animBg="1"/>
      <p:bldP spid="103" grpId="1" animBg="1"/>
      <p:bldP spid="104" grpId="0" animBg="1"/>
      <p:bldP spid="104" grpId="1" animBg="1"/>
      <p:bldP spid="109" grpId="0" animBg="1"/>
      <p:bldP spid="1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113075"/>
      </a:dk1>
      <a:lt1>
        <a:srgbClr val="FFFFFF"/>
      </a:lt1>
      <a:dk2>
        <a:srgbClr val="696969"/>
      </a:dk2>
      <a:lt2>
        <a:srgbClr val="AFAFAF"/>
      </a:lt2>
      <a:accent1>
        <a:srgbClr val="2079BE"/>
      </a:accent1>
      <a:accent2>
        <a:srgbClr val="E0AF20"/>
      </a:accent2>
      <a:accent3>
        <a:srgbClr val="B8CE21"/>
      </a:accent3>
      <a:accent4>
        <a:srgbClr val="88C25F"/>
      </a:accent4>
      <a:accent5>
        <a:srgbClr val="39B8E3"/>
      </a:accent5>
      <a:accent6>
        <a:srgbClr val="ECD27B"/>
      </a:accent6>
      <a:hlink>
        <a:srgbClr val="39B8E3"/>
      </a:hlink>
      <a:folHlink>
        <a:srgbClr val="2079B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33781529_Tech pitch deck_RVA_v5" id="{A2EB78D0-E53B-4F6A-BDEB-161D0EE79897}" vid="{43D59DC8-94C0-4D1D-B6DD-8A7938E09C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15FA4D881DC54284609F93E14055A6" ma:contentTypeVersion="9" ma:contentTypeDescription="Create a new document." ma:contentTypeScope="" ma:versionID="4eb12cbca729918e2486162a420b116a">
  <xsd:schema xmlns:xsd="http://www.w3.org/2001/XMLSchema" xmlns:xs="http://www.w3.org/2001/XMLSchema" xmlns:p="http://schemas.microsoft.com/office/2006/metadata/properties" xmlns:ns2="8b4c6375-ca29-4451-a35d-40215b3d86ca" xmlns:ns3="66abbc9a-b846-40a0-9bc6-b9472a15461e" targetNamespace="http://schemas.microsoft.com/office/2006/metadata/properties" ma:root="true" ma:fieldsID="857ee17183a32c1f7ac00f4f44e35dfc" ns2:_="" ns3:_="">
    <xsd:import namespace="8b4c6375-ca29-4451-a35d-40215b3d86ca"/>
    <xsd:import namespace="66abbc9a-b846-40a0-9bc6-b9472a1546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c6375-ca29-4451-a35d-40215b3d86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bbc9a-b846-40a0-9bc6-b9472a15461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23CC5D-B8EF-4897-95A0-B4807A8B0B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4c6375-ca29-4451-a35d-40215b3d86ca"/>
    <ds:schemaRef ds:uri="66abbc9a-b846-40a0-9bc6-b9472a1546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E3E58C-5E8A-4781-9921-C2B23BC09E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C0BFDF-D948-4F4A-854E-477525F57792}">
  <ds:schemaRefs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66abbc9a-b846-40a0-9bc6-b9472a15461e"/>
    <ds:schemaRef ds:uri="8b4c6375-ca29-4451-a35d-40215b3d86c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1291</Words>
  <Application>Microsoft Office PowerPoint</Application>
  <PresentationFormat>Widescreen</PresentationFormat>
  <Paragraphs>353</Paragraphs>
  <Slides>43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Palatino Linotype</vt:lpstr>
      <vt:lpstr>Times New Roman</vt:lpstr>
      <vt:lpstr>Office Theme</vt:lpstr>
      <vt:lpstr>North Topsail Beach ARPA Application Summary</vt:lpstr>
      <vt:lpstr>Background</vt:lpstr>
      <vt:lpstr>NCRCCP Phase 3 Grant</vt:lpstr>
      <vt:lpstr>Project Overview</vt:lpstr>
      <vt:lpstr>North Topsail Beach</vt:lpstr>
      <vt:lpstr>Type of Infiltration Infrastructure</vt:lpstr>
      <vt:lpstr>Infiltration Swale</vt:lpstr>
      <vt:lpstr>Infiltration Chamber</vt:lpstr>
      <vt:lpstr>How it works</vt:lpstr>
      <vt:lpstr>Dune Infiltration</vt:lpstr>
      <vt:lpstr>Permeable Pavers</vt:lpstr>
      <vt:lpstr>ARPA LASII Funding</vt:lpstr>
      <vt:lpstr>Local Assistance for Stormwater Infrastructure Investments Program (LASII)</vt:lpstr>
      <vt:lpstr>PowerPoint Presentation</vt:lpstr>
      <vt:lpstr>Hotspot solutions</vt:lpstr>
      <vt:lpstr>Town of North Topsail Hotspots</vt:lpstr>
      <vt:lpstr>Hotspot 4</vt:lpstr>
      <vt:lpstr>Hotspot 4- Infiltration Chambers</vt:lpstr>
      <vt:lpstr>Hotspot 6</vt:lpstr>
      <vt:lpstr>Hotspot 6- Infiltration Swale</vt:lpstr>
      <vt:lpstr>Hotspot 8</vt:lpstr>
      <vt:lpstr>Hotspot 8</vt:lpstr>
      <vt:lpstr>Hotspot 10</vt:lpstr>
      <vt:lpstr>Hotspot 10 – Infiltration Swale</vt:lpstr>
      <vt:lpstr>Hotspot 12</vt:lpstr>
      <vt:lpstr>Hotspot 12 – Bioswale</vt:lpstr>
      <vt:lpstr>Hotspot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Investigation &amp; Analysis</vt:lpstr>
      <vt:lpstr>Project Approach</vt:lpstr>
      <vt:lpstr>Infiltration Infrastructure</vt:lpstr>
      <vt:lpstr>Investigation</vt:lpstr>
      <vt:lpstr>Key Observations From Investigation</vt:lpstr>
      <vt:lpstr>How it works</vt:lpstr>
      <vt:lpstr>PowerPoint Presentation</vt:lpstr>
      <vt:lpstr>Infiltration Infrastructure Expected Performance</vt:lpstr>
      <vt:lpstr>Hotspot &amp; SHWT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</cp:revision>
  <dcterms:created xsi:type="dcterms:W3CDTF">2020-07-07T17:15:49Z</dcterms:created>
  <dcterms:modified xsi:type="dcterms:W3CDTF">2023-04-04T18:28:04Z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0x0101000115FA4D881DC54284609F93E14055A6</vt:lpwstr>
  </property>
</Properties>
</file>