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1" r:id="rId3"/>
    <p:sldId id="258" r:id="rId4"/>
    <p:sldId id="259" r:id="rId5"/>
    <p:sldId id="272" r:id="rId6"/>
    <p:sldId id="267" r:id="rId7"/>
    <p:sldId id="260" r:id="rId8"/>
    <p:sldId id="265" r:id="rId9"/>
    <p:sldId id="268" r:id="rId10"/>
    <p:sldId id="273" r:id="rId11"/>
  </p:sldIdLst>
  <p:sldSz cx="9144000" cy="6858000" type="screen4x3"/>
  <p:notesSz cx="7102475" cy="9388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1061" y="-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DFE02-0FD6-44BA-A93F-BC2B9DB51B10}" type="datetimeFigureOut">
              <a:rPr lang="en-US" smtClean="0"/>
              <a:pPr/>
              <a:t>5/7/2025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60DD7-974F-474B-A797-67DEF0EB6E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DFE02-0FD6-44BA-A93F-BC2B9DB51B10}" type="datetimeFigureOut">
              <a:rPr lang="en-US" smtClean="0"/>
              <a:pPr/>
              <a:t>5/7/2025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60DD7-974F-474B-A797-67DEF0EB6E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DFE02-0FD6-44BA-A93F-BC2B9DB51B10}" type="datetimeFigureOut">
              <a:rPr lang="en-US" smtClean="0"/>
              <a:pPr/>
              <a:t>5/7/2025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60DD7-974F-474B-A797-67DEF0EB6E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DFE02-0FD6-44BA-A93F-BC2B9DB51B10}" type="datetimeFigureOut">
              <a:rPr lang="en-US" smtClean="0"/>
              <a:pPr/>
              <a:t>5/7/2025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60DD7-974F-474B-A797-67DEF0EB6E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DFE02-0FD6-44BA-A93F-BC2B9DB51B10}" type="datetimeFigureOut">
              <a:rPr lang="en-US" smtClean="0"/>
              <a:pPr/>
              <a:t>5/7/2025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60DD7-974F-474B-A797-67DEF0EB6E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DFE02-0FD6-44BA-A93F-BC2B9DB51B10}" type="datetimeFigureOut">
              <a:rPr lang="en-US" smtClean="0"/>
              <a:pPr/>
              <a:t>5/7/2025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60DD7-974F-474B-A797-67DEF0EB6E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DFE02-0FD6-44BA-A93F-BC2B9DB51B10}" type="datetimeFigureOut">
              <a:rPr lang="en-US" smtClean="0"/>
              <a:pPr/>
              <a:t>5/7/2025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60DD7-974F-474B-A797-67DEF0EB6E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DFE02-0FD6-44BA-A93F-BC2B9DB51B10}" type="datetimeFigureOut">
              <a:rPr lang="en-US" smtClean="0"/>
              <a:pPr/>
              <a:t>5/7/2025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60DD7-974F-474B-A797-67DEF0EB6E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DFE02-0FD6-44BA-A93F-BC2B9DB51B10}" type="datetimeFigureOut">
              <a:rPr lang="en-US" smtClean="0"/>
              <a:pPr/>
              <a:t>5/7/2025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60DD7-974F-474B-A797-67DEF0EB6E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DFE02-0FD6-44BA-A93F-BC2B9DB51B10}" type="datetimeFigureOut">
              <a:rPr lang="en-US" smtClean="0"/>
              <a:pPr/>
              <a:t>5/7/2025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60DD7-974F-474B-A797-67DEF0EB6E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DFE02-0FD6-44BA-A93F-BC2B9DB51B10}" type="datetimeFigureOut">
              <a:rPr lang="en-US" smtClean="0"/>
              <a:pPr/>
              <a:t>5/7/2025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60DD7-974F-474B-A797-67DEF0EB6E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9DFE02-0FD6-44BA-A93F-BC2B9DB51B10}" type="datetimeFigureOut">
              <a:rPr lang="en-US" smtClean="0"/>
              <a:pPr/>
              <a:t>5/7/2025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360DD7-974F-474B-A797-67DEF0EB6EA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0175"/>
            <a:ext cx="7772400" cy="1470025"/>
          </a:xfrm>
        </p:spPr>
        <p:txBody>
          <a:bodyPr/>
          <a:lstStyle/>
          <a:p>
            <a:r>
              <a:rPr lang="en-US" b="1" dirty="0" smtClean="0"/>
              <a:t>TISPC  </a:t>
            </a:r>
            <a:br>
              <a:rPr lang="en-US" b="1" dirty="0" smtClean="0"/>
            </a:br>
            <a:r>
              <a:rPr lang="en-US" b="1" dirty="0" smtClean="0"/>
              <a:t>Washington, DC Legislative Visit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5943600"/>
            <a:ext cx="6400800" cy="838200"/>
          </a:xfrm>
        </p:spPr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</a:rPr>
              <a:t>April 28-30, 2025</a:t>
            </a:r>
            <a:endParaRPr lang="en-US" b="1" dirty="0">
              <a:solidFill>
                <a:schemeClr val="tx1"/>
              </a:solidFill>
            </a:endParaRPr>
          </a:p>
        </p:txBody>
      </p:sp>
      <p:pic>
        <p:nvPicPr>
          <p:cNvPr id="4" name="Picture 3" descr="20230321_10174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04800" y="1600200"/>
            <a:ext cx="3252507" cy="41148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810000" y="2139077"/>
            <a:ext cx="5298438" cy="33239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200" b="1" dirty="0" smtClean="0"/>
              <a:t>	NTB Participants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3200" b="1" dirty="0" smtClean="0"/>
              <a:t>Mayor Pro Tem Tom Leonard 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3200" b="1" dirty="0" smtClean="0"/>
              <a:t>Manager Alice </a:t>
            </a:r>
            <a:r>
              <a:rPr lang="en-US" sz="3200" b="1" dirty="0" err="1" smtClean="0"/>
              <a:t>Derian</a:t>
            </a:r>
            <a:endParaRPr lang="en-US" sz="3200" b="1" dirty="0" smtClean="0"/>
          </a:p>
          <a:p>
            <a:pPr>
              <a:lnSpc>
                <a:spcPct val="150000"/>
              </a:lnSpc>
            </a:pPr>
            <a:endParaRPr lang="en-US" sz="3200" b="1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pic>
        <p:nvPicPr>
          <p:cNvPr id="4" name="Picture 3" descr="murphy Visit 202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52400" y="1524000"/>
            <a:ext cx="4724400" cy="3582888"/>
          </a:xfrm>
          <a:prstGeom prst="rect">
            <a:avLst/>
          </a:prstGeom>
        </p:spPr>
      </p:pic>
      <p:pic>
        <p:nvPicPr>
          <p:cNvPr id="6" name="Picture 5" descr="1000020076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410199" y="1524001"/>
            <a:ext cx="3283891" cy="3657600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Trip Objectives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Secure Senate Support for NTB CBRA Bill Passage</a:t>
            </a:r>
          </a:p>
          <a:p>
            <a:pPr lvl="1"/>
            <a:r>
              <a:rPr lang="en-US" dirty="0" smtClean="0"/>
              <a:t>House Resolution 1885 &amp; Companion Legislation</a:t>
            </a:r>
          </a:p>
          <a:p>
            <a:r>
              <a:rPr lang="en-US" dirty="0" smtClean="0"/>
              <a:t>Continue Efforts with Congressional Staffs on HR-1885 for Passage and Support</a:t>
            </a:r>
          </a:p>
          <a:p>
            <a:r>
              <a:rPr lang="en-US" dirty="0" smtClean="0"/>
              <a:t>Continued USACE Funding for Dredging of New River and New Topsail Inlets </a:t>
            </a:r>
          </a:p>
          <a:p>
            <a:r>
              <a:rPr lang="en-US" dirty="0" smtClean="0"/>
              <a:t>Improve FEMA Island Wide Disaster Recovery Coordination</a:t>
            </a:r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Meeting Schedule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410200"/>
          </a:xfrm>
        </p:spPr>
        <p:txBody>
          <a:bodyPr>
            <a:normAutofit fontScale="70000" lnSpcReduction="20000"/>
          </a:bodyPr>
          <a:lstStyle/>
          <a:p>
            <a:r>
              <a:rPr lang="en-US" sz="3400" dirty="0" smtClean="0"/>
              <a:t>Monday, April 28</a:t>
            </a:r>
          </a:p>
          <a:p>
            <a:pPr lvl="1"/>
            <a:r>
              <a:rPr lang="en-US" sz="3400" dirty="0" smtClean="0"/>
              <a:t>Senator </a:t>
            </a:r>
            <a:r>
              <a:rPr lang="en-US" sz="3400" dirty="0" err="1" smtClean="0"/>
              <a:t>Tillis</a:t>
            </a:r>
            <a:r>
              <a:rPr lang="en-US" sz="3400" dirty="0" smtClean="0"/>
              <a:t> Key Staff </a:t>
            </a:r>
          </a:p>
          <a:p>
            <a:pPr lvl="2">
              <a:tabLst>
                <a:tab pos="1482725" algn="l"/>
              </a:tabLst>
            </a:pPr>
            <a:r>
              <a:rPr lang="en-US" dirty="0" smtClean="0"/>
              <a:t>Secured Support for HR-1885 and Companion Senate Legislation</a:t>
            </a:r>
          </a:p>
          <a:p>
            <a:pPr lvl="2">
              <a:tabLst>
                <a:tab pos="1482725" algn="l"/>
              </a:tabLst>
            </a:pPr>
            <a:r>
              <a:rPr lang="en-US" dirty="0" smtClean="0"/>
              <a:t>Continued Dredging Funds for New River and New Topsail Inlets and Connecting Channels</a:t>
            </a:r>
          </a:p>
          <a:p>
            <a:pPr lvl="2">
              <a:tabLst>
                <a:tab pos="1482725" algn="l"/>
              </a:tabLst>
            </a:pPr>
            <a:r>
              <a:rPr lang="en-US" dirty="0" smtClean="0"/>
              <a:t>Legislative or Administrative Change to Use CBRA Zone Sand Outside CBRA Areas</a:t>
            </a:r>
          </a:p>
          <a:p>
            <a:pPr lvl="2">
              <a:buNone/>
            </a:pPr>
            <a:endParaRPr lang="en-US" dirty="0" smtClean="0"/>
          </a:p>
          <a:p>
            <a:pPr lvl="1"/>
            <a:r>
              <a:rPr lang="en-US" sz="3400" dirty="0" smtClean="0"/>
              <a:t>U.S. Army Corps of Engineers</a:t>
            </a:r>
          </a:p>
          <a:p>
            <a:pPr lvl="2"/>
            <a:r>
              <a:rPr lang="en-US" dirty="0" smtClean="0"/>
              <a:t>Town of Surf City Federal Project </a:t>
            </a:r>
          </a:p>
          <a:p>
            <a:pPr lvl="2">
              <a:tabLst>
                <a:tab pos="1482725" algn="l"/>
              </a:tabLst>
            </a:pPr>
            <a:r>
              <a:rPr lang="en-US" dirty="0" smtClean="0"/>
              <a:t>Continued Dredging Funds for New River and New Topsail Inlets and Connecting Channels</a:t>
            </a:r>
          </a:p>
          <a:p>
            <a:pPr lvl="2">
              <a:tabLst>
                <a:tab pos="1482725" algn="l"/>
              </a:tabLst>
            </a:pPr>
            <a:r>
              <a:rPr lang="en-US" dirty="0" smtClean="0"/>
              <a:t>Legislative or Administrative Change to Use CBRA Zone Sand Outside CBRA Areas</a:t>
            </a:r>
          </a:p>
          <a:p>
            <a:pPr lvl="1">
              <a:buNone/>
            </a:pPr>
            <a:endParaRPr lang="en-US" dirty="0" smtClean="0"/>
          </a:p>
          <a:p>
            <a:pPr lvl="1"/>
            <a:r>
              <a:rPr lang="en-US" sz="3400" dirty="0" smtClean="0"/>
              <a:t>House Committee Staff, Natural Resources Subcommittee on Water, Wildlife and Fisheries</a:t>
            </a:r>
          </a:p>
          <a:p>
            <a:pPr lvl="2"/>
            <a:r>
              <a:rPr lang="en-US" dirty="0" smtClean="0"/>
              <a:t>HR-1885 Next Step</a:t>
            </a:r>
          </a:p>
          <a:p>
            <a:pPr lvl="3"/>
            <a:r>
              <a:rPr lang="en-US" sz="2400" dirty="0" smtClean="0"/>
              <a:t>Subcommittee Hearing May 20, 2025, 10:15 AM</a:t>
            </a:r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Meeting Schedule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24000"/>
            <a:ext cx="8458200" cy="5105400"/>
          </a:xfrm>
        </p:spPr>
        <p:txBody>
          <a:bodyPr>
            <a:normAutofit fontScale="70000" lnSpcReduction="20000"/>
          </a:bodyPr>
          <a:lstStyle/>
          <a:p>
            <a:r>
              <a:rPr lang="en-US" sz="3400" dirty="0" smtClean="0"/>
              <a:t>Tuesday, April 29</a:t>
            </a:r>
          </a:p>
          <a:p>
            <a:pPr>
              <a:buNone/>
            </a:pPr>
            <a:endParaRPr lang="en-US" sz="4000" dirty="0" smtClean="0"/>
          </a:p>
          <a:p>
            <a:pPr lvl="1"/>
            <a:r>
              <a:rPr lang="en-US" sz="3400" dirty="0" smtClean="0"/>
              <a:t>House Transportation and Infrastructure Committee -Subcommittee on Water Resources and Environment</a:t>
            </a:r>
          </a:p>
          <a:p>
            <a:pPr lvl="2">
              <a:tabLst>
                <a:tab pos="1482725" algn="l"/>
              </a:tabLst>
            </a:pPr>
            <a:r>
              <a:rPr lang="en-US" sz="2900" dirty="0" smtClean="0"/>
              <a:t>Continued Dredging Funds for New River and New Topsail Inlets and Connecting Channels</a:t>
            </a:r>
          </a:p>
          <a:p>
            <a:pPr lvl="2">
              <a:tabLst>
                <a:tab pos="1482725" algn="l"/>
              </a:tabLst>
            </a:pPr>
            <a:r>
              <a:rPr lang="en-US" sz="2900" dirty="0" smtClean="0"/>
              <a:t>Legislative or Administrative Change to Use CBRA Zone Sand Outside CBRA Areas</a:t>
            </a:r>
          </a:p>
          <a:p>
            <a:pPr lvl="2"/>
            <a:r>
              <a:rPr lang="en-US" sz="2900" dirty="0" smtClean="0"/>
              <a:t>Surf City Project</a:t>
            </a:r>
          </a:p>
          <a:p>
            <a:pPr lvl="1">
              <a:lnSpc>
                <a:spcPct val="150000"/>
              </a:lnSpc>
            </a:pPr>
            <a:r>
              <a:rPr lang="en-US" sz="3400" dirty="0" smtClean="0"/>
              <a:t>Congressman David </a:t>
            </a:r>
            <a:r>
              <a:rPr lang="en-US" sz="3400" dirty="0" err="1" smtClean="0"/>
              <a:t>Rouzer</a:t>
            </a:r>
            <a:r>
              <a:rPr lang="en-US" sz="3400" dirty="0" smtClean="0"/>
              <a:t> and Staff</a:t>
            </a:r>
          </a:p>
          <a:p>
            <a:pPr lvl="2">
              <a:lnSpc>
                <a:spcPct val="150000"/>
              </a:lnSpc>
            </a:pPr>
            <a:r>
              <a:rPr lang="en-US" sz="2900" dirty="0" smtClean="0"/>
              <a:t>Appreciation for HR-1885 Co-sponsorship and Continued Support</a:t>
            </a:r>
          </a:p>
          <a:p>
            <a:pPr lvl="2">
              <a:tabLst>
                <a:tab pos="1482725" algn="l"/>
              </a:tabLst>
            </a:pPr>
            <a:r>
              <a:rPr lang="en-US" sz="2900" dirty="0" smtClean="0"/>
              <a:t>Continued Dredging Funds for New River and New Topsail Inlets and Connecting Channels</a:t>
            </a:r>
          </a:p>
          <a:p>
            <a:pPr lvl="2">
              <a:tabLst>
                <a:tab pos="1482725" algn="l"/>
              </a:tabLst>
            </a:pPr>
            <a:r>
              <a:rPr lang="en-US" sz="2900" dirty="0" smtClean="0"/>
              <a:t>Legislative or Administrative Change to Use CBRA Zone Sand Outside CBRA Areas</a:t>
            </a:r>
          </a:p>
          <a:p>
            <a:pPr lvl="2">
              <a:lnSpc>
                <a:spcPct val="150000"/>
              </a:lnSpc>
              <a:buNone/>
            </a:pPr>
            <a:endParaRPr lang="en-US" dirty="0" smtClean="0"/>
          </a:p>
          <a:p>
            <a:pPr lvl="1"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 b="1" dirty="0" smtClean="0"/>
              <a:t>Meeting Schedule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562600"/>
          </a:xfrm>
        </p:spPr>
        <p:txBody>
          <a:bodyPr>
            <a:normAutofit fontScale="85000" lnSpcReduction="20000"/>
          </a:bodyPr>
          <a:lstStyle/>
          <a:p>
            <a:r>
              <a:rPr lang="en-US" sz="2800" dirty="0" smtClean="0"/>
              <a:t>Tuesday, April 29 – Continued</a:t>
            </a:r>
          </a:p>
          <a:p>
            <a:endParaRPr lang="en-US" sz="2400" dirty="0" smtClean="0"/>
          </a:p>
          <a:p>
            <a:pPr lvl="1">
              <a:lnSpc>
                <a:spcPct val="150000"/>
              </a:lnSpc>
            </a:pPr>
            <a:r>
              <a:rPr lang="en-US" dirty="0" smtClean="0"/>
              <a:t>Congressman Murphy and Legislative Assistant Ray Celeste</a:t>
            </a:r>
          </a:p>
          <a:p>
            <a:pPr lvl="2">
              <a:lnSpc>
                <a:spcPct val="150000"/>
              </a:lnSpc>
            </a:pPr>
            <a:r>
              <a:rPr lang="en-US" dirty="0" smtClean="0"/>
              <a:t>Continued Support and Assistance HR-1885</a:t>
            </a:r>
          </a:p>
          <a:p>
            <a:pPr lvl="2">
              <a:tabLst>
                <a:tab pos="1482725" algn="l"/>
              </a:tabLst>
            </a:pPr>
            <a:r>
              <a:rPr lang="en-US" dirty="0" smtClean="0"/>
              <a:t>Continued Dredging Funds for New River and New Topsail Inlets and Connecting Channels</a:t>
            </a:r>
          </a:p>
          <a:p>
            <a:pPr lvl="2">
              <a:tabLst>
                <a:tab pos="1482725" algn="l"/>
              </a:tabLst>
            </a:pPr>
            <a:r>
              <a:rPr lang="en-US" dirty="0" smtClean="0"/>
              <a:t>Legislative or Administrative Change to Use CBRA Zone Sand Outside CBRA Areas</a:t>
            </a:r>
          </a:p>
          <a:p>
            <a:pPr lvl="1"/>
            <a:endParaRPr lang="en-US" sz="2000" dirty="0" smtClean="0"/>
          </a:p>
          <a:p>
            <a:pPr lvl="1">
              <a:lnSpc>
                <a:spcPct val="150000"/>
              </a:lnSpc>
            </a:pPr>
            <a:r>
              <a:rPr lang="en-US" dirty="0" smtClean="0"/>
              <a:t>Senator Budd Key Staff</a:t>
            </a:r>
          </a:p>
          <a:p>
            <a:pPr lvl="2">
              <a:lnSpc>
                <a:spcPct val="150000"/>
              </a:lnSpc>
            </a:pPr>
            <a:r>
              <a:rPr lang="en-US" dirty="0" smtClean="0"/>
              <a:t>Requested and Secured Support for HR-1885 and Companion Legislation</a:t>
            </a:r>
          </a:p>
          <a:p>
            <a:pPr lvl="2">
              <a:tabLst>
                <a:tab pos="1482725" algn="l"/>
              </a:tabLst>
            </a:pPr>
            <a:r>
              <a:rPr lang="en-US" dirty="0" smtClean="0"/>
              <a:t>Continued Dredging Funds for New River and New Topsail Inlets and Connecting Channels</a:t>
            </a:r>
          </a:p>
          <a:p>
            <a:pPr lvl="2">
              <a:tabLst>
                <a:tab pos="1482725" algn="l"/>
              </a:tabLst>
            </a:pPr>
            <a:r>
              <a:rPr lang="en-US" dirty="0" smtClean="0"/>
              <a:t>Legislative or Administrative Change to Use CBRA Zone Sand Outside CBRA Areas</a:t>
            </a:r>
          </a:p>
          <a:p>
            <a:pPr lvl="2">
              <a:lnSpc>
                <a:spcPct val="150000"/>
              </a:lnSpc>
            </a:pPr>
            <a:endParaRPr lang="en-US" sz="1700" dirty="0" smtClean="0"/>
          </a:p>
          <a:p>
            <a:pPr lvl="1">
              <a:lnSpc>
                <a:spcPct val="150000"/>
              </a:lnSpc>
              <a:buNone/>
            </a:pPr>
            <a:endParaRPr lang="en-US" dirty="0" smtClean="0"/>
          </a:p>
          <a:p>
            <a:pPr lvl="1">
              <a:buNone/>
            </a:pPr>
            <a:endParaRPr lang="en-US" dirty="0" smtClean="0"/>
          </a:p>
          <a:p>
            <a:pPr lvl="1"/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Meeting Schedule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510540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Wednesday, April 30</a:t>
            </a:r>
          </a:p>
          <a:p>
            <a:pPr lvl="1"/>
            <a:r>
              <a:rPr lang="en-US" sz="2000" dirty="0" smtClean="0"/>
              <a:t>Senate Environment and Public Works Committee</a:t>
            </a:r>
          </a:p>
          <a:p>
            <a:pPr lvl="2">
              <a:tabLst>
                <a:tab pos="1482725" algn="l"/>
              </a:tabLst>
            </a:pPr>
            <a:r>
              <a:rPr lang="en-US" sz="2000" dirty="0" smtClean="0"/>
              <a:t>Support for HR-1885 and Companion Senate Legislation</a:t>
            </a:r>
          </a:p>
          <a:p>
            <a:pPr lvl="2">
              <a:tabLst>
                <a:tab pos="1482725" algn="l"/>
              </a:tabLst>
            </a:pPr>
            <a:r>
              <a:rPr lang="en-US" sz="2000" dirty="0" smtClean="0"/>
              <a:t>Continued Dredging Funds for New River and New Topsail Inlets and Connecting Channels</a:t>
            </a:r>
          </a:p>
          <a:p>
            <a:pPr lvl="2">
              <a:tabLst>
                <a:tab pos="1482725" algn="l"/>
              </a:tabLst>
            </a:pPr>
            <a:r>
              <a:rPr lang="en-US" sz="2000" dirty="0" smtClean="0"/>
              <a:t>Legislative or Administrative Change to Use CBRA Zone Sand Outside CBRA Areas</a:t>
            </a:r>
          </a:p>
          <a:p>
            <a:pPr lvl="1"/>
            <a:endParaRPr lang="en-US" dirty="0" smtClean="0"/>
          </a:p>
          <a:p>
            <a:pPr lvl="1">
              <a:buNone/>
            </a:pPr>
            <a:endParaRPr lang="en-US" sz="2000" dirty="0" smtClean="0"/>
          </a:p>
          <a:p>
            <a:pPr lvl="3"/>
            <a:endParaRPr lang="en-US" dirty="0" smtClean="0"/>
          </a:p>
          <a:p>
            <a:pPr lvl="3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H.R. 1885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51037"/>
            <a:ext cx="8229600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Introduced by Congressman Murphy, March 5, 2025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Co-sponsored by Congressman </a:t>
            </a:r>
            <a:r>
              <a:rPr lang="en-US" dirty="0" err="1" smtClean="0"/>
              <a:t>Rouzer</a:t>
            </a:r>
            <a:endParaRPr lang="en-US" dirty="0" smtClean="0"/>
          </a:p>
          <a:p>
            <a:r>
              <a:rPr lang="en-US" dirty="0" smtClean="0"/>
              <a:t>Referred to the House Committee on Natural Resources, March 5, 2025</a:t>
            </a:r>
          </a:p>
          <a:p>
            <a:r>
              <a:rPr lang="en-US" dirty="0" smtClean="0"/>
              <a:t>Water, Wildlife and Fisheries Subcommittee Hearing May 20, 2025</a:t>
            </a:r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What’s Next?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CBO Scoring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House Floor</a:t>
            </a:r>
          </a:p>
          <a:p>
            <a:pPr lvl="1"/>
            <a:r>
              <a:rPr lang="en-US" dirty="0" smtClean="0"/>
              <a:t>Possibly Part of Larger CBRA Bill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Companion Senate Bill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Can I Help?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Write to Senators Budd and </a:t>
            </a:r>
            <a:r>
              <a:rPr lang="en-US" dirty="0" err="1" smtClean="0"/>
              <a:t>Tillis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Write to Members of Congress</a:t>
            </a:r>
          </a:p>
          <a:p>
            <a:endParaRPr lang="en-US" dirty="0" smtClean="0"/>
          </a:p>
          <a:p>
            <a:r>
              <a:rPr lang="en-US" dirty="0" smtClean="0"/>
              <a:t>Out of State Property Owners</a:t>
            </a:r>
          </a:p>
          <a:p>
            <a:pPr lvl="2"/>
            <a:r>
              <a:rPr lang="en-US" sz="2800" dirty="0" smtClean="0"/>
              <a:t>Ask Your Representatives to please support H.R. 1885</a:t>
            </a:r>
            <a:endParaRPr lang="en-US" sz="28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6146</TotalTime>
  <Words>454</Words>
  <Application>Microsoft Office PowerPoint</Application>
  <PresentationFormat>On-screen Show (4:3)</PresentationFormat>
  <Paragraphs>99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TISPC   Washington, DC Legislative Visit</vt:lpstr>
      <vt:lpstr>Trip Objectives</vt:lpstr>
      <vt:lpstr>Meeting Schedule</vt:lpstr>
      <vt:lpstr>Meeting Schedule</vt:lpstr>
      <vt:lpstr>Meeting Schedule</vt:lpstr>
      <vt:lpstr>Meeting Schedule</vt:lpstr>
      <vt:lpstr>H.R. 1885</vt:lpstr>
      <vt:lpstr>What’s Next?</vt:lpstr>
      <vt:lpstr>How Can I Help?</vt:lpstr>
      <vt:lpstr>Questions?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North Topsail Beach  Washington, DC, Legislative Visit</dc:title>
  <dc:creator>Thomas Leoanrd</dc:creator>
  <cp:lastModifiedBy>Thomas Leoanrd</cp:lastModifiedBy>
  <cp:revision>71</cp:revision>
  <dcterms:created xsi:type="dcterms:W3CDTF">2023-04-03T16:45:29Z</dcterms:created>
  <dcterms:modified xsi:type="dcterms:W3CDTF">2025-05-07T12:28:03Z</dcterms:modified>
</cp:coreProperties>
</file>