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59" r:id="rId5"/>
    <p:sldId id="272" r:id="rId6"/>
    <p:sldId id="267" r:id="rId7"/>
    <p:sldId id="260" r:id="rId8"/>
    <p:sldId id="265" r:id="rId9"/>
    <p:sldId id="268" r:id="rId10"/>
    <p:sldId id="273" r:id="rId1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208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FE02-0FD6-44BA-A93F-BC2B9DB51B10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b="1" dirty="0"/>
              <a:t>TISPC  </a:t>
            </a:r>
            <a:br>
              <a:rPr lang="en-US" b="1" dirty="0"/>
            </a:br>
            <a:r>
              <a:rPr lang="en-US" b="1" dirty="0"/>
              <a:t>Washington, DC Legislative Visit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8382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April 15-17, 2024</a:t>
            </a:r>
          </a:p>
        </p:txBody>
      </p:sp>
      <p:pic>
        <p:nvPicPr>
          <p:cNvPr id="4" name="Picture 3" descr="20230321_1017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3252507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81657" y="2139077"/>
            <a:ext cx="439056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	NTB Participants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/>
              <a:t>Alderman Tom Leonard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/>
              <a:t>Manager Alice </a:t>
            </a:r>
            <a:r>
              <a:rPr lang="en-US" sz="3200" b="1" dirty="0" err="1"/>
              <a:t>Derian</a:t>
            </a:r>
            <a:endParaRPr lang="en-US" sz="3200" b="1" dirty="0"/>
          </a:p>
          <a:p>
            <a:pPr>
              <a:lnSpc>
                <a:spcPct val="150000"/>
              </a:lnSpc>
            </a:pPr>
            <a:endParaRPr lang="en-US" sz="32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5" name="Picture 4" descr="image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371600"/>
            <a:ext cx="6172200" cy="411680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Secure Senate Support for NTB CBRA Bill Passage</a:t>
            </a:r>
          </a:p>
          <a:p>
            <a:pPr lvl="1"/>
            <a:r>
              <a:rPr lang="en-US" dirty="0"/>
              <a:t>House Resolution 2437 &amp; Companion Legislation</a:t>
            </a:r>
          </a:p>
          <a:p>
            <a:r>
              <a:rPr lang="en-US" dirty="0"/>
              <a:t>Continue Efforts with Congressional Staffs on HR-2437 for Passage and Support</a:t>
            </a:r>
          </a:p>
          <a:p>
            <a:r>
              <a:rPr lang="en-US" dirty="0"/>
              <a:t>Continued USACE Funding for Dredging of New River and New Topsail Inlets </a:t>
            </a:r>
          </a:p>
          <a:p>
            <a:r>
              <a:rPr lang="en-US" dirty="0"/>
              <a:t>Use of Sand from USACE AIWW Disposal Areas for Beach Projects (DA-143)</a:t>
            </a:r>
          </a:p>
          <a:p>
            <a:r>
              <a:rPr lang="en-US" dirty="0"/>
              <a:t>Improve FEMA Island Wide Disaster Recovery Coordination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Monday, April 15</a:t>
            </a:r>
          </a:p>
          <a:p>
            <a:pPr lvl="1"/>
            <a:r>
              <a:rPr lang="en-US" dirty="0"/>
              <a:t>TISPC In-briefing with The Ferguson Group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FEMA Region 4</a:t>
            </a:r>
          </a:p>
          <a:p>
            <a:pPr lvl="2"/>
            <a:r>
              <a:rPr lang="en-US" dirty="0"/>
              <a:t>Agreed to one Topsail Island PDMG Per Future Storm Event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Mr. Doug Levine, House Committee on Natural Resources Subcommittee on Water, Wildlife and Fisheries</a:t>
            </a:r>
          </a:p>
          <a:p>
            <a:pPr lvl="2"/>
            <a:r>
              <a:rPr lang="en-US" dirty="0"/>
              <a:t>HR-2437 Next Steps</a:t>
            </a:r>
          </a:p>
          <a:p>
            <a:pPr lvl="3"/>
            <a:r>
              <a:rPr lang="en-US" dirty="0"/>
              <a:t>CBO Scoring Process and Timeline</a:t>
            </a:r>
          </a:p>
          <a:p>
            <a:pPr lvl="4"/>
            <a:r>
              <a:rPr lang="en-US" dirty="0"/>
              <a:t>Agreed to Follow-up and Monitor Progress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Tuesday, April 16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Senator Ted Budd and Staff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Requested and Secured Support for HR-2437 (NTB CBRA Bill) and Follow-on Legislation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Congressman David </a:t>
            </a:r>
            <a:r>
              <a:rPr lang="en-US" dirty="0" err="1"/>
              <a:t>Rouzer</a:t>
            </a:r>
            <a:r>
              <a:rPr lang="en-US" dirty="0"/>
              <a:t> and Staff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Appreciation for HR-2437 Co-sponsorship and Continued Support</a:t>
            </a:r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/>
              <a:t>Tuesday, April 16 – Continued</a:t>
            </a:r>
          </a:p>
          <a:p>
            <a:pPr lvl="1">
              <a:lnSpc>
                <a:spcPct val="150000"/>
              </a:lnSpc>
            </a:pPr>
            <a:r>
              <a:rPr lang="en-US" sz="7000" dirty="0"/>
              <a:t>Congressman Murphy and Legislative Assistant Ray Celeste</a:t>
            </a:r>
          </a:p>
          <a:p>
            <a:pPr lvl="2">
              <a:lnSpc>
                <a:spcPct val="150000"/>
              </a:lnSpc>
            </a:pPr>
            <a:r>
              <a:rPr lang="en-US" sz="5000" dirty="0"/>
              <a:t>Continued Support and Assistance HR-2437</a:t>
            </a:r>
          </a:p>
          <a:p>
            <a:pPr lvl="2">
              <a:lnSpc>
                <a:spcPct val="150000"/>
              </a:lnSpc>
            </a:pPr>
            <a:r>
              <a:rPr lang="en-US" sz="5000" dirty="0"/>
              <a:t>NTB Visit by Representative from U.S. Fish and Wildlife Service</a:t>
            </a:r>
          </a:p>
          <a:p>
            <a:pPr lvl="3">
              <a:lnSpc>
                <a:spcPct val="150000"/>
              </a:lnSpc>
            </a:pPr>
            <a:r>
              <a:rPr lang="en-US" sz="4000" dirty="0"/>
              <a:t>USFWS Testified in Opposition of HB-2437.  </a:t>
            </a:r>
          </a:p>
          <a:p>
            <a:pPr lvl="3">
              <a:lnSpc>
                <a:spcPct val="150000"/>
              </a:lnSpc>
            </a:pPr>
            <a:r>
              <a:rPr lang="en-US" sz="4000" dirty="0"/>
              <a:t>Formal Request by Congressman Murphy that USFWS Visit NTB to Better Understand our CBRA Situation</a:t>
            </a:r>
          </a:p>
          <a:p>
            <a:pPr lvl="1">
              <a:lnSpc>
                <a:spcPct val="150000"/>
              </a:lnSpc>
            </a:pPr>
            <a:r>
              <a:rPr lang="en-US" sz="7000" dirty="0"/>
              <a:t>Senator Thom </a:t>
            </a:r>
            <a:r>
              <a:rPr lang="en-US" sz="7000" dirty="0" err="1"/>
              <a:t>Tillis</a:t>
            </a:r>
            <a:r>
              <a:rPr lang="en-US" sz="7000" dirty="0"/>
              <a:t> Key Staff</a:t>
            </a:r>
          </a:p>
          <a:p>
            <a:pPr lvl="2">
              <a:lnSpc>
                <a:spcPct val="150000"/>
              </a:lnSpc>
            </a:pPr>
            <a:r>
              <a:rPr lang="en-US" sz="5000" dirty="0"/>
              <a:t>Requested and Secured Support for HR-2437 and Follow-on Legislation</a:t>
            </a:r>
          </a:p>
          <a:p>
            <a:pPr lvl="1">
              <a:lnSpc>
                <a:spcPct val="150000"/>
              </a:lnSpc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Wednesday, April 17</a:t>
            </a:r>
          </a:p>
          <a:p>
            <a:pPr lvl="1">
              <a:buNone/>
            </a:pPr>
            <a:endParaRPr lang="en-US" sz="2000" dirty="0"/>
          </a:p>
          <a:p>
            <a:pPr lvl="1"/>
            <a:r>
              <a:rPr lang="en-US" dirty="0"/>
              <a:t>U.S. Army Corps of Engineers</a:t>
            </a:r>
          </a:p>
          <a:p>
            <a:pPr lvl="2"/>
            <a:r>
              <a:rPr lang="en-US" dirty="0"/>
              <a:t>Town of Surf City Federal Project Start Date</a:t>
            </a:r>
          </a:p>
          <a:p>
            <a:pPr lvl="3"/>
            <a:r>
              <a:rPr lang="en-US" dirty="0"/>
              <a:t>No Confirmation</a:t>
            </a:r>
          </a:p>
          <a:p>
            <a:pPr lvl="3"/>
            <a:endParaRPr lang="en-US" dirty="0"/>
          </a:p>
          <a:p>
            <a:pPr lvl="2">
              <a:tabLst>
                <a:tab pos="1482725" algn="l"/>
              </a:tabLst>
            </a:pPr>
            <a:r>
              <a:rPr lang="en-US" dirty="0"/>
              <a:t>North Topsail Beach Future Use of DA-143 for Projects</a:t>
            </a:r>
          </a:p>
          <a:p>
            <a:pPr lvl="3">
              <a:tabLst>
                <a:tab pos="1482725" algn="l"/>
              </a:tabLst>
            </a:pPr>
            <a:r>
              <a:rPr lang="en-US" dirty="0"/>
              <a:t>USACE Agreed No Further Study Required</a:t>
            </a:r>
          </a:p>
          <a:p>
            <a:pPr lvl="3">
              <a:tabLst>
                <a:tab pos="1482725" algn="l"/>
              </a:tabLst>
            </a:pPr>
            <a:r>
              <a:rPr lang="en-US" dirty="0"/>
              <a:t>USACE to Coordinate Same with Wilmington District</a:t>
            </a:r>
          </a:p>
          <a:p>
            <a:pPr lvl="3">
              <a:tabLst>
                <a:tab pos="1482725" algn="l"/>
              </a:tabLst>
            </a:pPr>
            <a:endParaRPr lang="en-US" dirty="0"/>
          </a:p>
          <a:p>
            <a:pPr lvl="2">
              <a:tabLst>
                <a:tab pos="1482725" algn="l"/>
              </a:tabLst>
            </a:pPr>
            <a:r>
              <a:rPr lang="en-US" dirty="0"/>
              <a:t>Continued Dredging Funds for New River and New Topsail Inlets and Connecting Channels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H.R. 2437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Introduced by Congressman Murphy, March 30, 2023</a:t>
            </a:r>
          </a:p>
          <a:p>
            <a:pPr>
              <a:lnSpc>
                <a:spcPct val="150000"/>
              </a:lnSpc>
            </a:pPr>
            <a:r>
              <a:rPr lang="en-US" dirty="0"/>
              <a:t>Co-sponsored by Congressman </a:t>
            </a:r>
            <a:r>
              <a:rPr lang="en-US" dirty="0" err="1"/>
              <a:t>Rouzer</a:t>
            </a:r>
            <a:endParaRPr lang="en-US" dirty="0"/>
          </a:p>
          <a:p>
            <a:r>
              <a:rPr lang="en-US" dirty="0"/>
              <a:t>Referred to the House Committee on Natural Resources, March 30, 2023</a:t>
            </a:r>
          </a:p>
          <a:p>
            <a:r>
              <a:rPr lang="en-US" dirty="0"/>
              <a:t>Water, Wildlife and Fisheries Subcommittee Hearing September 28, 2023</a:t>
            </a:r>
          </a:p>
          <a:p>
            <a:r>
              <a:rPr lang="en-US" dirty="0"/>
              <a:t>Passed Full Committee, November 15, 2023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CBO Scoring</a:t>
            </a:r>
          </a:p>
          <a:p>
            <a:pPr lvl="1"/>
            <a:r>
              <a:rPr lang="en-US" dirty="0"/>
              <a:t>Currently Underway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House Floor</a:t>
            </a:r>
          </a:p>
          <a:p>
            <a:pPr lvl="1"/>
            <a:r>
              <a:rPr lang="en-US" dirty="0"/>
              <a:t>Most Likely Part of Larger CBRA Bill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Companion Senate Bill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to Senators Budd and </a:t>
            </a:r>
            <a:r>
              <a:rPr lang="en-US" dirty="0" err="1"/>
              <a:t>Tillis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Write to Members of Congress</a:t>
            </a:r>
          </a:p>
          <a:p>
            <a:endParaRPr lang="en-US" dirty="0"/>
          </a:p>
          <a:p>
            <a:r>
              <a:rPr lang="en-US" dirty="0"/>
              <a:t>Out of State Property Owners</a:t>
            </a:r>
          </a:p>
          <a:p>
            <a:pPr lvl="2"/>
            <a:r>
              <a:rPr lang="en-US" dirty="0"/>
              <a:t>Ask Your Representatives to please support H.R. 2437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4797</TotalTime>
  <Words>404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TISPC   Washington, DC Legislative Visit</vt:lpstr>
      <vt:lpstr>Trip Objectives</vt:lpstr>
      <vt:lpstr>Meeting Schedule</vt:lpstr>
      <vt:lpstr>Meeting Schedule</vt:lpstr>
      <vt:lpstr>Meeting Schedule</vt:lpstr>
      <vt:lpstr>Meeting Schedule</vt:lpstr>
      <vt:lpstr>H.R. 2437</vt:lpstr>
      <vt:lpstr>What’s Next?</vt:lpstr>
      <vt:lpstr>How Can I Help?</vt:lpstr>
      <vt:lpstr>Questions?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Topsail Beach  Washington, DC, Legislative Visit</dc:title>
  <dc:creator>Thomas Leoanrd</dc:creator>
  <cp:lastModifiedBy>Ricky Schwisow</cp:lastModifiedBy>
  <cp:revision>68</cp:revision>
  <dcterms:created xsi:type="dcterms:W3CDTF">2023-04-03T16:45:29Z</dcterms:created>
  <dcterms:modified xsi:type="dcterms:W3CDTF">2024-04-25T20:16:36Z</dcterms:modified>
</cp:coreProperties>
</file>