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0" r:id="rId6"/>
    <p:sldId id="261" r:id="rId7"/>
    <p:sldId id="263" r:id="rId8"/>
    <p:sldId id="264" r:id="rId9"/>
    <p:sldId id="265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4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y Schwisow" userId="cd9a93cf-d325-4fca-98bf-6edbbfcff320" providerId="ADAL" clId="{97483E89-B0A3-4909-AF78-D57ADA18EF66}"/>
    <pc:docChg chg="delSld">
      <pc:chgData name="Ricky Schwisow" userId="cd9a93cf-d325-4fca-98bf-6edbbfcff320" providerId="ADAL" clId="{97483E89-B0A3-4909-AF78-D57ADA18EF66}" dt="2023-04-06T20:29:44.942" v="0" actId="2696"/>
      <pc:docMkLst>
        <pc:docMk/>
      </pc:docMkLst>
      <pc:sldChg chg="del">
        <pc:chgData name="Ricky Schwisow" userId="cd9a93cf-d325-4fca-98bf-6edbbfcff320" providerId="ADAL" clId="{97483E89-B0A3-4909-AF78-D57ADA18EF66}" dt="2023-04-06T20:29:44.942" v="0" actId="2696"/>
        <pc:sldMkLst>
          <pc:docMk/>
          <pc:sldMk cId="0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FE02-0FD6-44BA-A93F-BC2B9DB51B1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0DD7-974F-474B-A797-67DEF0EB6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house.gov/media/press-releases/reps-murphy-and-rouzer-re-introduce-bill-protect-north-carolina-shoreline" TargetMode="External"/><Relationship Id="rId2" Type="http://schemas.openxmlformats.org/officeDocument/2006/relationships/hyperlink" Target="https://www.congress.gov/bill/118th-congress/house-bill/243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b="1" dirty="0"/>
              <a:t>North Topsail Beach </a:t>
            </a:r>
            <a:br>
              <a:rPr lang="en-US" b="1" dirty="0"/>
            </a:br>
            <a:r>
              <a:rPr lang="en-US" b="1" dirty="0"/>
              <a:t>Washington, DC Legislative Visit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8382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March 20-24, 2023</a:t>
            </a:r>
          </a:p>
        </p:txBody>
      </p:sp>
      <p:pic>
        <p:nvPicPr>
          <p:cNvPr id="4" name="Picture 3" descr="20230321_101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252507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1657" y="2139077"/>
            <a:ext cx="463235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/>
              <a:t> Mayor Joann </a:t>
            </a:r>
            <a:r>
              <a:rPr lang="en-US" sz="3200" b="1" dirty="0" err="1"/>
              <a:t>McDermon</a:t>
            </a:r>
            <a:endParaRPr lang="en-US" sz="3200" b="1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/>
              <a:t> Manager Alice </a:t>
            </a:r>
            <a:r>
              <a:rPr lang="en-US" sz="3200" b="1" dirty="0" err="1"/>
              <a:t>Derian</a:t>
            </a:r>
            <a:endParaRPr lang="en-US" sz="3200" b="1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1" dirty="0"/>
              <a:t> Alderman Tom Leonard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to Congressmen Murphy and </a:t>
            </a:r>
            <a:r>
              <a:rPr lang="en-US" dirty="0" err="1"/>
              <a:t>Rouzer</a:t>
            </a:r>
            <a:endParaRPr lang="en-US" dirty="0"/>
          </a:p>
          <a:p>
            <a:r>
              <a:rPr lang="en-US" dirty="0"/>
              <a:t>Write to members of House Committee on Natural Resources:</a:t>
            </a:r>
          </a:p>
          <a:p>
            <a:pPr lvl="1"/>
            <a:r>
              <a:rPr lang="en-US" dirty="0"/>
              <a:t>https://naturalresources.house.gov/about/members.htm</a:t>
            </a:r>
          </a:p>
          <a:p>
            <a:pPr lvl="1"/>
            <a:r>
              <a:rPr lang="en-US" dirty="0"/>
              <a:t>No NC Members on Committee</a:t>
            </a:r>
          </a:p>
          <a:p>
            <a:pPr lvl="1"/>
            <a:r>
              <a:rPr lang="en-US" dirty="0"/>
              <a:t>Out of State Property Owners</a:t>
            </a:r>
          </a:p>
          <a:p>
            <a:pPr lvl="2"/>
            <a:r>
              <a:rPr lang="en-US" dirty="0"/>
              <a:t>Ask Representatives to please support H.B. 2437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House Committee on Natural Resources Members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295401"/>
            <a:ext cx="38100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Republicans:</a:t>
            </a:r>
          </a:p>
          <a:p>
            <a:r>
              <a:rPr lang="en-US" sz="1700" dirty="0"/>
              <a:t>AR - </a:t>
            </a:r>
            <a:r>
              <a:rPr lang="en-US" sz="1700" dirty="0" err="1"/>
              <a:t>Westerman</a:t>
            </a:r>
            <a:endParaRPr lang="en-US" sz="1700" dirty="0"/>
          </a:p>
          <a:p>
            <a:r>
              <a:rPr lang="en-US" sz="1700" dirty="0"/>
              <a:t>CO - </a:t>
            </a:r>
            <a:r>
              <a:rPr lang="en-US" sz="1700" dirty="0" err="1"/>
              <a:t>Lamborn</a:t>
            </a:r>
            <a:r>
              <a:rPr lang="en-US" sz="1700" dirty="0"/>
              <a:t>, </a:t>
            </a:r>
          </a:p>
          <a:p>
            <a:r>
              <a:rPr lang="en-US" sz="1700" dirty="0"/>
              <a:t>VA - </a:t>
            </a:r>
            <a:r>
              <a:rPr lang="en-US" sz="1700" dirty="0" err="1"/>
              <a:t>Wittman</a:t>
            </a:r>
            <a:r>
              <a:rPr lang="en-US" sz="1700" dirty="0"/>
              <a:t>, </a:t>
            </a:r>
            <a:r>
              <a:rPr lang="en-US" sz="1700" dirty="0" err="1"/>
              <a:t>Boebert</a:t>
            </a:r>
            <a:endParaRPr lang="en-US" sz="1700" dirty="0"/>
          </a:p>
          <a:p>
            <a:r>
              <a:rPr lang="en-US" sz="1700" dirty="0"/>
              <a:t>AZ - </a:t>
            </a:r>
            <a:r>
              <a:rPr lang="en-US" sz="1700" dirty="0" err="1"/>
              <a:t>Gosar</a:t>
            </a:r>
            <a:endParaRPr lang="en-US" sz="1700" dirty="0"/>
          </a:p>
          <a:p>
            <a:r>
              <a:rPr lang="en-US" sz="1700" dirty="0"/>
              <a:t>LA - Graves</a:t>
            </a:r>
          </a:p>
          <a:p>
            <a:r>
              <a:rPr lang="en-US" sz="1700" dirty="0"/>
              <a:t>FL - Webster, Luna</a:t>
            </a:r>
            <a:br>
              <a:rPr lang="en-US" sz="1700" dirty="0"/>
            </a:br>
            <a:r>
              <a:rPr lang="en-US" sz="1700" dirty="0"/>
              <a:t>ID - </a:t>
            </a:r>
            <a:r>
              <a:rPr lang="en-US" sz="1700" dirty="0" err="1"/>
              <a:t>Fulcher</a:t>
            </a:r>
            <a:br>
              <a:rPr lang="en-US" sz="1700" dirty="0"/>
            </a:br>
            <a:r>
              <a:rPr lang="en-US" sz="1700" dirty="0"/>
              <a:t>MN - </a:t>
            </a:r>
            <a:r>
              <a:rPr lang="en-US" sz="1700" dirty="0" err="1"/>
              <a:t>Stauber</a:t>
            </a:r>
            <a:endParaRPr lang="en-US" sz="1700" dirty="0"/>
          </a:p>
          <a:p>
            <a:r>
              <a:rPr lang="en-US" sz="1700" dirty="0"/>
              <a:t>UT- Curtis</a:t>
            </a:r>
          </a:p>
          <a:p>
            <a:r>
              <a:rPr lang="en-US" sz="1700" dirty="0"/>
              <a:t>WI - Tiffany</a:t>
            </a:r>
          </a:p>
          <a:p>
            <a:r>
              <a:rPr lang="en-US" sz="1700" dirty="0"/>
              <a:t>AL - Carl</a:t>
            </a:r>
          </a:p>
          <a:p>
            <a:r>
              <a:rPr lang="en-US" sz="1700" dirty="0"/>
              <a:t>MT - Rosendale</a:t>
            </a:r>
          </a:p>
          <a:p>
            <a:r>
              <a:rPr lang="en-US" sz="1700" dirty="0"/>
              <a:t>OR - </a:t>
            </a:r>
            <a:r>
              <a:rPr lang="en-US" sz="1700" dirty="0" err="1"/>
              <a:t>Bentz</a:t>
            </a:r>
            <a:endParaRPr lang="en-US" sz="1700" dirty="0"/>
          </a:p>
          <a:p>
            <a:r>
              <a:rPr lang="en-US" sz="1700" dirty="0"/>
              <a:t>TX - Hunt </a:t>
            </a:r>
          </a:p>
          <a:p>
            <a:r>
              <a:rPr lang="en-US" sz="1700" dirty="0"/>
              <a:t>GA - Collins</a:t>
            </a:r>
          </a:p>
          <a:p>
            <a:r>
              <a:rPr lang="en-US" sz="1700" dirty="0"/>
              <a:t>WY – Hageman</a:t>
            </a:r>
          </a:p>
          <a:p>
            <a:r>
              <a:rPr lang="en-US" sz="1700" dirty="0"/>
              <a:t>CA – McClintock, </a:t>
            </a:r>
            <a:r>
              <a:rPr lang="en-US" sz="1700" dirty="0" err="1"/>
              <a:t>LaMalfa</a:t>
            </a:r>
            <a:r>
              <a:rPr lang="en-US" sz="1700" dirty="0"/>
              <a:t>, Duarte</a:t>
            </a:r>
          </a:p>
          <a:p>
            <a:r>
              <a:rPr lang="en-US" sz="1700" dirty="0"/>
              <a:t>PR - Gonzalez-Colon</a:t>
            </a:r>
          </a:p>
          <a:p>
            <a:r>
              <a:rPr lang="en-US" sz="1700" dirty="0"/>
              <a:t>Am Samoa - </a:t>
            </a:r>
            <a:r>
              <a:rPr lang="en-US" sz="1700" dirty="0" err="1"/>
              <a:t>Radewagen</a:t>
            </a:r>
            <a:endParaRPr lang="en-US" sz="1700" dirty="0"/>
          </a:p>
          <a:p>
            <a:r>
              <a:rPr lang="en-US" sz="1700" dirty="0"/>
              <a:t>Guam- Moylan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1335137"/>
            <a:ext cx="37338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Democrats:</a:t>
            </a:r>
          </a:p>
          <a:p>
            <a:r>
              <a:rPr lang="en-US" sz="1700" dirty="0"/>
              <a:t>AZ - </a:t>
            </a:r>
            <a:r>
              <a:rPr lang="en-US" sz="1700" dirty="0" err="1"/>
              <a:t>Grijalva</a:t>
            </a:r>
            <a:r>
              <a:rPr lang="en-US" sz="1700" dirty="0"/>
              <a:t>, </a:t>
            </a:r>
            <a:r>
              <a:rPr lang="en-US" sz="1700" dirty="0" err="1"/>
              <a:t>Gallego</a:t>
            </a:r>
            <a:endParaRPr lang="en-US" sz="1700" dirty="0"/>
          </a:p>
          <a:p>
            <a:r>
              <a:rPr lang="en-US" sz="1700" dirty="0"/>
              <a:t>CO - </a:t>
            </a:r>
            <a:r>
              <a:rPr lang="en-US" sz="1700" dirty="0" err="1"/>
              <a:t>Neguse</a:t>
            </a:r>
            <a:endParaRPr lang="en-US" sz="1700" dirty="0"/>
          </a:p>
          <a:p>
            <a:r>
              <a:rPr lang="en-US" sz="1700" dirty="0"/>
              <a:t>NM - Fernandez, </a:t>
            </a:r>
            <a:r>
              <a:rPr lang="en-US" sz="1700" dirty="0" err="1"/>
              <a:t>Stansbury</a:t>
            </a:r>
            <a:endParaRPr lang="en-US" sz="1700" dirty="0"/>
          </a:p>
          <a:p>
            <a:r>
              <a:rPr lang="en-US" sz="1700" dirty="0"/>
              <a:t>AK - </a:t>
            </a:r>
            <a:r>
              <a:rPr lang="en-US" sz="1700" dirty="0" err="1"/>
              <a:t>Peltola</a:t>
            </a:r>
            <a:endParaRPr lang="en-US" sz="1700" dirty="0"/>
          </a:p>
          <a:p>
            <a:r>
              <a:rPr lang="en-US" sz="1700" dirty="0"/>
              <a:t>NY - Velazquez, </a:t>
            </a:r>
            <a:r>
              <a:rPr lang="en-US" sz="1700" dirty="0" err="1"/>
              <a:t>Ocasio</a:t>
            </a:r>
            <a:r>
              <a:rPr lang="en-US" sz="1700" dirty="0"/>
              <a:t>-Cortez</a:t>
            </a:r>
          </a:p>
          <a:p>
            <a:r>
              <a:rPr lang="en-US" sz="1700" dirty="0"/>
              <a:t>OR - Hoyle</a:t>
            </a:r>
          </a:p>
          <a:p>
            <a:r>
              <a:rPr lang="en-US" sz="1700" dirty="0"/>
              <a:t>RI - </a:t>
            </a:r>
            <a:r>
              <a:rPr lang="en-US" sz="1700" dirty="0" err="1"/>
              <a:t>Magaziner</a:t>
            </a:r>
            <a:endParaRPr lang="en-US" sz="1700" dirty="0"/>
          </a:p>
          <a:p>
            <a:r>
              <a:rPr lang="en-US" sz="1700" dirty="0"/>
              <a:t>HI - Case</a:t>
            </a:r>
          </a:p>
          <a:p>
            <a:r>
              <a:rPr lang="en-US" sz="1700" dirty="0"/>
              <a:t>MI - Dingell</a:t>
            </a:r>
          </a:p>
          <a:p>
            <a:r>
              <a:rPr lang="en-US" sz="1700" dirty="0"/>
              <a:t>NE - Lee</a:t>
            </a:r>
          </a:p>
          <a:p>
            <a:r>
              <a:rPr lang="en-US" sz="1700" dirty="0"/>
              <a:t>CA – Napolitano. Huffman, Levin,</a:t>
            </a:r>
          </a:p>
          <a:p>
            <a:r>
              <a:rPr lang="en-US" sz="1700" dirty="0"/>
              <a:t>Porter, Mullin, </a:t>
            </a:r>
            <a:r>
              <a:rPr lang="en-US" sz="1700" dirty="0" err="1"/>
              <a:t>Kamlager</a:t>
            </a:r>
            <a:r>
              <a:rPr lang="en-US" sz="1700" dirty="0"/>
              <a:t>-Dove</a:t>
            </a:r>
          </a:p>
          <a:p>
            <a:r>
              <a:rPr lang="en-US" sz="1700" dirty="0"/>
              <a:t>Northern Mariana Islands - </a:t>
            </a:r>
            <a:r>
              <a:rPr lang="en-US" sz="1700" dirty="0" err="1"/>
              <a:t>Sablan</a:t>
            </a:r>
            <a:endParaRPr lang="en-US" sz="1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Tuesday, March 21</a:t>
            </a:r>
          </a:p>
          <a:p>
            <a:pPr lvl="1"/>
            <a:r>
              <a:rPr lang="en-US"/>
              <a:t>TISPC Inbriefing</a:t>
            </a:r>
            <a:r>
              <a:rPr lang="en-US" dirty="0"/>
              <a:t> with The Ferguson Group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Mr. Ryan </a:t>
            </a:r>
            <a:r>
              <a:rPr lang="en-US" dirty="0" err="1"/>
              <a:t>Hambleton</a:t>
            </a:r>
            <a:r>
              <a:rPr lang="en-US" dirty="0"/>
              <a:t>, Staff Director, House Subcommittee on Water Resources and Environment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Wednesday, March 22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Senator Ted Budd and Staff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Senator Thom Tillis Key Staff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Congressman David </a:t>
            </a:r>
            <a:r>
              <a:rPr lang="en-US" dirty="0" err="1"/>
              <a:t>Rouzer</a:t>
            </a:r>
            <a:r>
              <a:rPr lang="en-US" dirty="0"/>
              <a:t> and Staff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U.S. Army Corps of Engineers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Thursday, March 23</a:t>
            </a:r>
          </a:p>
          <a:p>
            <a:pPr lvl="1"/>
            <a:r>
              <a:rPr lang="en-US" dirty="0"/>
              <a:t>Mr. Kiel Weaver, Staff Director, House Committee on Natural Resources Subcommittee on Water, Wildlife and Fisheries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Congressman Greg Murphy and Legislative Assistant Ray Celeste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H.R. 2437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/>
              <a:t>Introduced by Congressman Murphy, March 30, 2023</a:t>
            </a:r>
          </a:p>
          <a:p>
            <a:pPr>
              <a:lnSpc>
                <a:spcPct val="150000"/>
              </a:lnSpc>
            </a:pPr>
            <a:r>
              <a:rPr lang="en-US" dirty="0"/>
              <a:t>Co-sponsored by Congressman </a:t>
            </a:r>
            <a:r>
              <a:rPr lang="en-US" dirty="0" err="1"/>
              <a:t>Rouzer</a:t>
            </a:r>
            <a:endParaRPr lang="en-US" dirty="0"/>
          </a:p>
          <a:p>
            <a:r>
              <a:rPr lang="en-US" dirty="0"/>
              <a:t>Referred to the House Committee on Natural Resources, March 30, 2023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H.R. 2437</a:t>
            </a:r>
          </a:p>
        </p:txBody>
      </p:sp>
      <p:pic>
        <p:nvPicPr>
          <p:cNvPr id="10" name="Picture 9" descr="Screenshot (4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762000"/>
            <a:ext cx="8991600" cy="57911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 (87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5082" y="152400"/>
            <a:ext cx="6873836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hlinkClick r:id="rId2"/>
              </a:rPr>
              <a:t>https://www.congress.gov/bill/118th-congress/house-bill/2437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hlinkClick r:id="rId3"/>
              </a:rPr>
              <a:t>https://murphy.house.gov/media/press-releases/reps-murphy-and-rouzer-re-introduce-bill-protect-north-carolina-shoreline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Resolution Thanking Congressmen Murphy &amp; </a:t>
            </a:r>
            <a:r>
              <a:rPr lang="en-US" dirty="0" err="1"/>
              <a:t>Rouzer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Continue discussions with Congressman Murphy’s office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Continue discussions with The Ferguson Group</a:t>
            </a:r>
          </a:p>
          <a:p>
            <a:pPr lvl="1"/>
            <a:r>
              <a:rPr lang="en-US" dirty="0"/>
              <a:t>Companion Senate Bill - Mike McIntyre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395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North Topsail Beach  Washington, DC Legislative Visit</vt:lpstr>
      <vt:lpstr>Meeting Schedule</vt:lpstr>
      <vt:lpstr>Meeting Schedule</vt:lpstr>
      <vt:lpstr>Meeting Schedule</vt:lpstr>
      <vt:lpstr>H.R. 2437</vt:lpstr>
      <vt:lpstr>H.R. 2437</vt:lpstr>
      <vt:lpstr>PowerPoint Presentation</vt:lpstr>
      <vt:lpstr>Links</vt:lpstr>
      <vt:lpstr>What’s Next?</vt:lpstr>
      <vt:lpstr>How Can I Help?</vt:lpstr>
      <vt:lpstr>House Committee on Natural Resources Members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Topsail Beach  Washington, DC, Legislative Visit</dc:title>
  <dc:creator>Thomas Leoanrd</dc:creator>
  <cp:lastModifiedBy>Ricky Schwisow</cp:lastModifiedBy>
  <cp:revision>60</cp:revision>
  <dcterms:created xsi:type="dcterms:W3CDTF">2023-04-03T16:45:29Z</dcterms:created>
  <dcterms:modified xsi:type="dcterms:W3CDTF">2023-04-06T20:29:46Z</dcterms:modified>
</cp:coreProperties>
</file>