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8" r:id="rId4"/>
  </p:sldMasterIdLst>
  <p:notesMasterIdLst>
    <p:notesMasterId r:id="rId10"/>
  </p:notesMasterIdLst>
  <p:handoutMasterIdLst>
    <p:handoutMasterId r:id="rId11"/>
  </p:handoutMasterIdLst>
  <p:sldIdLst>
    <p:sldId id="299" r:id="rId5"/>
    <p:sldId id="300" r:id="rId6"/>
    <p:sldId id="302" r:id="rId7"/>
    <p:sldId id="301" r:id="rId8"/>
    <p:sldId id="303" r:id="rId9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05" autoAdjust="0"/>
  </p:normalViewPr>
  <p:slideViewPr>
    <p:cSldViewPr snapToGrid="0">
      <p:cViewPr varScale="1">
        <p:scale>
          <a:sx n="72" d="100"/>
          <a:sy n="72" d="100"/>
        </p:scale>
        <p:origin x="4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328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F1CF908-B9F8-4D75-9563-AB61F9135DC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DEC0F2-C9ED-4E40-9090-1AABA509E0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88B24071-69B2-40A7-B3EA-674584CE017F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343BCB-1A9C-419E-A510-1B43D44FD11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2ECDCF-FA4F-4A45-8FAD-9C923EE306B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A3DA0F0C-BE24-43A8-A6ED-60EC67C28C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089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1D16B909-20DD-493C-AC6E-6A09AF3AE40E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F6BA3186-490C-4963-9CE5-58096C2F0B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06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2374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239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5955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5802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0684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6945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25281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66672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8015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532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8907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860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033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9768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665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7403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800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650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  <p:sldLayoutId id="214748370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0D0B7AA-B9E3-248E-CCB9-C7DC848226FF}"/>
              </a:ext>
            </a:extLst>
          </p:cNvPr>
          <p:cNvSpPr txBox="1"/>
          <p:nvPr/>
        </p:nvSpPr>
        <p:spPr>
          <a:xfrm>
            <a:off x="1393795" y="1695635"/>
            <a:ext cx="864685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i="1" dirty="0"/>
              <a:t>	MOVING FORWARD</a:t>
            </a:r>
            <a:br>
              <a:rPr lang="en-US" sz="3600" dirty="0"/>
            </a:br>
            <a:r>
              <a:rPr lang="en-US" sz="3600" dirty="0"/>
              <a:t>NTB PLAN TO PERMIT BUILD AND MAINTAIN ITS BEACHES STATUS REPORT</a:t>
            </a:r>
          </a:p>
        </p:txBody>
      </p:sp>
    </p:spTree>
    <p:extLst>
      <p:ext uri="{BB962C8B-B14F-4D97-AF65-F5344CB8AC3E}">
        <p14:creationId xmlns:p14="http://schemas.microsoft.com/office/powerpoint/2010/main" val="2944677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D9DEC-F1A2-768F-454A-E1AC567F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033099"/>
          </a:xfrm>
        </p:spPr>
        <p:txBody>
          <a:bodyPr/>
          <a:lstStyle/>
          <a:p>
            <a:r>
              <a:rPr lang="en-US" dirty="0"/>
              <a:t>GOALS AND TIMING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4C37EE-9C3B-679C-40EF-E14086D9D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2" y="2441523"/>
            <a:ext cx="9601196" cy="3318936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Goals</a:t>
            </a:r>
          </a:p>
          <a:p>
            <a:pPr lvl="1"/>
            <a:r>
              <a:rPr lang="en-US" b="1" dirty="0"/>
              <a:t>Build “Engineered” beaches for the entirety of North Topsail Bea</a:t>
            </a:r>
            <a:r>
              <a:rPr lang="en-US" dirty="0"/>
              <a:t>ch</a:t>
            </a:r>
          </a:p>
          <a:p>
            <a:pPr lvl="2"/>
            <a:r>
              <a:rPr lang="en-US" dirty="0"/>
              <a:t>An Engineered beach creates benefits (both financially and operationally) </a:t>
            </a:r>
          </a:p>
          <a:p>
            <a:pPr lvl="2"/>
            <a:r>
              <a:rPr lang="en-US" dirty="0"/>
              <a:t>When FEMA funds repairs after a storm, the “Engineered” beach NTB receives funding both for its beaches and impacted dunes. A non “Engineered” beach only receive funding for beach not dunes. </a:t>
            </a:r>
          </a:p>
          <a:p>
            <a:pPr lvl="1"/>
            <a:r>
              <a:rPr lang="en-US" b="1" dirty="0"/>
              <a:t>During calendar year 2024 apply for and receive permits for all portions of the town not currently permitted or constructed as an Engineered beach</a:t>
            </a:r>
            <a:r>
              <a:rPr lang="en-US" dirty="0"/>
              <a:t>. </a:t>
            </a:r>
          </a:p>
          <a:p>
            <a:pPr lvl="2"/>
            <a:r>
              <a:rPr lang="en-US" dirty="0"/>
              <a:t>Currently Phase 5 is an Engineered Beach as is a small area of Phase 1, and Phase 4 has received all permits and funding is in place to build over the next year. </a:t>
            </a:r>
          </a:p>
        </p:txBody>
      </p:sp>
    </p:spTree>
    <p:extLst>
      <p:ext uri="{BB962C8B-B14F-4D97-AF65-F5344CB8AC3E}">
        <p14:creationId xmlns:p14="http://schemas.microsoft.com/office/powerpoint/2010/main" val="473023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22C52-F8ED-E6D9-D43F-C90B59943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HAS BEEN DONE?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6A58C-4430-D8BB-17C8-6DA009D50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NTB established Beach committee in 2022</a:t>
            </a:r>
          </a:p>
          <a:p>
            <a:r>
              <a:rPr lang="en-US" dirty="0"/>
              <a:t>Hired beach engineer—Chris Gibson principal in TI Coastal and architect of Town of Topsails Beach Plane</a:t>
            </a:r>
          </a:p>
          <a:p>
            <a:r>
              <a:rPr lang="en-US" dirty="0"/>
              <a:t>Gibson developed basis for a 30-year beach plan which:</a:t>
            </a:r>
          </a:p>
          <a:p>
            <a:pPr lvl="1"/>
            <a:r>
              <a:rPr lang="en-US" b="1" dirty="0"/>
              <a:t>Could be accomplished without raising property taxes</a:t>
            </a:r>
          </a:p>
          <a:p>
            <a:pPr lvl="1"/>
            <a:r>
              <a:rPr lang="en-US" b="1" dirty="0"/>
              <a:t>Utilizes third party funding-generally State and Federal</a:t>
            </a:r>
          </a:p>
          <a:p>
            <a:pPr lvl="2"/>
            <a:r>
              <a:rPr lang="en-US" dirty="0"/>
              <a:t>Town utilized his expertise to receive a $10.5 million dollar State grant for Phase 4, and which NTB did not have to provided funds. </a:t>
            </a:r>
          </a:p>
        </p:txBody>
      </p:sp>
    </p:spTree>
    <p:extLst>
      <p:ext uri="{BB962C8B-B14F-4D97-AF65-F5344CB8AC3E}">
        <p14:creationId xmlns:p14="http://schemas.microsoft.com/office/powerpoint/2010/main" val="359051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6FD99-42CD-E1A1-5B77-D0E88FE37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ARE WE 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5137EB-D57C-3BE2-8A7E-71579E41D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PHASE 5 work finished this year</a:t>
            </a:r>
          </a:p>
          <a:p>
            <a:r>
              <a:rPr lang="en-US" dirty="0"/>
              <a:t>PHASE 4 permits in place, contract in place, $10.5 million in funding received and work to begin in November 2024 and completed Spring 2025</a:t>
            </a:r>
          </a:p>
          <a:p>
            <a:r>
              <a:rPr lang="en-US" dirty="0"/>
              <a:t>PHASES 1,2 AND 3</a:t>
            </a:r>
          </a:p>
          <a:p>
            <a:pPr lvl="1"/>
            <a:r>
              <a:rPr lang="en-US" dirty="0"/>
              <a:t>Board of Alderman approved funding to file for and receive all necessary permits</a:t>
            </a:r>
          </a:p>
          <a:p>
            <a:pPr lvl="2"/>
            <a:r>
              <a:rPr lang="en-US" dirty="0"/>
              <a:t>Expect that all permits received in 2024. </a:t>
            </a:r>
          </a:p>
          <a:p>
            <a:pPr lvl="1"/>
            <a:r>
              <a:rPr lang="en-US" dirty="0"/>
              <a:t>Upon receipt of permits. Construction to begin in fall 2025/spring 2025 and work completed by spring of 2025</a:t>
            </a:r>
          </a:p>
        </p:txBody>
      </p:sp>
    </p:spTree>
    <p:extLst>
      <p:ext uri="{BB962C8B-B14F-4D97-AF65-F5344CB8AC3E}">
        <p14:creationId xmlns:p14="http://schemas.microsoft.com/office/powerpoint/2010/main" val="3273566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3DD3B-98D0-8F11-7BEF-4D3D74622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E853F-3177-6ED9-BEDE-385B8F053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Beach maintenance</a:t>
            </a:r>
          </a:p>
          <a:p>
            <a:pPr lvl="1"/>
            <a:r>
              <a:rPr lang="en-US" dirty="0"/>
              <a:t>The 30-year plan calls for a continuous monitoring and maintaining our beaches after the initial Engineered beach work.</a:t>
            </a:r>
          </a:p>
          <a:p>
            <a:pPr lvl="1"/>
            <a:r>
              <a:rPr lang="en-US" b="1" dirty="0"/>
              <a:t>Funding will occur from both NTB revenues and Federal and State funds- which will comprise the majority of funding and thus avoiding tax increases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Monies will be designated for the beach as a separate fund to ensure the plan can be accomplished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7316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Custom 46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FF9900"/>
      </a:accent2>
      <a:accent3>
        <a:srgbClr val="DD8C3C"/>
      </a:accent3>
      <a:accent4>
        <a:srgbClr val="8E684C"/>
      </a:accent4>
      <a:accent5>
        <a:srgbClr val="CBAF62"/>
      </a:accent5>
      <a:accent6>
        <a:srgbClr val="33CCCC"/>
      </a:accent6>
      <a:hlink>
        <a:srgbClr val="86724D"/>
      </a:hlink>
      <a:folHlink>
        <a:srgbClr val="B99E84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524312_Recreation Organic design_SL-V1.pptx" id="{F71A86FF-49A3-4B67-A125-11EA00B3A17C}" vid="{EA83300D-506E-4894-9D32-3B71A0743C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1100DAC53A4F46A4C4FFC04EF7B065" ma:contentTypeVersion="3" ma:contentTypeDescription="Create a new document." ma:contentTypeScope="" ma:versionID="a38418de25cd35468d618d7fac071b88">
  <xsd:schema xmlns:xsd="http://www.w3.org/2001/XMLSchema" xmlns:xs="http://www.w3.org/2001/XMLSchema" xmlns:p="http://schemas.microsoft.com/office/2006/metadata/properties" xmlns:ns3="5652afc5-45bf-4922-9ecd-df9ea0820ec3" targetNamespace="http://schemas.microsoft.com/office/2006/metadata/properties" ma:root="true" ma:fieldsID="1dbc308c7bc018290c2554d0a79aada0" ns3:_="">
    <xsd:import namespace="5652afc5-45bf-4922-9ecd-df9ea0820ec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52afc5-45bf-4922-9ecd-df9ea0820e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A124BFA-5AC2-4419-9C82-D67758A132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52afc5-45bf-4922-9ecd-df9ea0820e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75A39CB-C45B-4F08-829C-AB9550EE08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0C6F0FA-5858-4AD1-8F89-D32310719A51}">
  <ds:schemaRefs>
    <ds:schemaRef ds:uri="http://purl.org/dc/terms/"/>
    <ds:schemaRef ds:uri="http://purl.org/dc/elements/1.1/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5652afc5-45bf-4922-9ecd-df9ea0820ec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Recreation design</Template>
  <TotalTime>29783</TotalTime>
  <Words>370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Garamond</vt:lpstr>
      <vt:lpstr>Organic</vt:lpstr>
      <vt:lpstr>PowerPoint Presentation</vt:lpstr>
      <vt:lpstr>GOALS AND TIMING </vt:lpstr>
      <vt:lpstr>WHAT HAS BEEN DONE?</vt:lpstr>
      <vt:lpstr>WHERE ARE WE NOW?</vt:lpstr>
      <vt:lpstr>FUTURE PLANS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RECREATION DESIGN</dc:title>
  <dc:creator>richard grant</dc:creator>
  <cp:lastModifiedBy>richard grant</cp:lastModifiedBy>
  <cp:revision>43</cp:revision>
  <cp:lastPrinted>2023-09-20T13:43:35Z</cp:lastPrinted>
  <dcterms:created xsi:type="dcterms:W3CDTF">2023-02-19T13:10:02Z</dcterms:created>
  <dcterms:modified xsi:type="dcterms:W3CDTF">2024-04-18T17:35:03Z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0x010100FC1100DAC53A4F46A4C4FFC04EF7B065</vt:lpwstr>
  </property>
</Properties>
</file>